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0" r:id="rId2"/>
    <p:sldId id="289" r:id="rId3"/>
    <p:sldId id="288" r:id="rId4"/>
    <p:sldId id="260" r:id="rId5"/>
    <p:sldId id="291" r:id="rId6"/>
    <p:sldId id="262" r:id="rId7"/>
    <p:sldId id="276" r:id="rId8"/>
    <p:sldId id="263" r:id="rId9"/>
    <p:sldId id="277" r:id="rId10"/>
    <p:sldId id="271" r:id="rId11"/>
    <p:sldId id="273" r:id="rId12"/>
    <p:sldId id="270" r:id="rId13"/>
    <p:sldId id="268" r:id="rId14"/>
    <p:sldId id="269" r:id="rId15"/>
    <p:sldId id="274" r:id="rId16"/>
    <p:sldId id="264" r:id="rId17"/>
    <p:sldId id="278" r:id="rId18"/>
    <p:sldId id="279" r:id="rId19"/>
    <p:sldId id="294" r:id="rId20"/>
    <p:sldId id="293" r:id="rId21"/>
    <p:sldId id="292" r:id="rId22"/>
    <p:sldId id="283" r:id="rId23"/>
    <p:sldId id="295" r:id="rId24"/>
    <p:sldId id="280" r:id="rId25"/>
    <p:sldId id="281" r:id="rId26"/>
    <p:sldId id="285" r:id="rId27"/>
    <p:sldId id="286" r:id="rId28"/>
    <p:sldId id="284" r:id="rId29"/>
    <p:sldId id="287" r:id="rId30"/>
    <p:sldId id="28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FFA03F-A000-4462-B9E7-A8B3B4B19FA3}" type="datetimeFigureOut">
              <a:rPr lang="en-US" smtClean="0"/>
              <a:t>9/15/2021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9B69F9-6CDE-400D-893A-A02155E25036}" type="slidenum">
              <a:rPr lang="en-US" smtClean="0"/>
              <a:t>‹#›</a:t>
            </a:fld>
            <a:endParaRPr lang="en-US"/>
          </a:p>
        </p:txBody>
      </p:sp>
    </p:spTree>
    <p:extLst>
      <p:ext uri="{BB962C8B-B14F-4D97-AF65-F5344CB8AC3E}">
        <p14:creationId xmlns:p14="http://schemas.microsoft.com/office/powerpoint/2010/main" val="854847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33C13-D05B-43F4-BEB9-3A84236F82C6}" type="slidenum">
              <a:rPr lang="en-US"/>
              <a:pPr/>
              <a:t>4</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5818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781026-01C2-4289-A837-EAD84A528D5B}" type="slidenum">
              <a:rPr lang="en-US"/>
              <a:pPr/>
              <a:t>17</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24386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DD24E3-86AF-4368-87A8-4EDE80D04667}"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91000-A47A-4795-BC6D-7ABAAE35CDEE}" type="slidenum">
              <a:rPr lang="en-US" smtClean="0"/>
              <a:t>‹#›</a:t>
            </a:fld>
            <a:endParaRPr lang="en-US"/>
          </a:p>
        </p:txBody>
      </p:sp>
    </p:spTree>
    <p:extLst>
      <p:ext uri="{BB962C8B-B14F-4D97-AF65-F5344CB8AC3E}">
        <p14:creationId xmlns:p14="http://schemas.microsoft.com/office/powerpoint/2010/main" val="648463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DD24E3-86AF-4368-87A8-4EDE80D04667}"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91000-A47A-4795-BC6D-7ABAAE35CDEE}" type="slidenum">
              <a:rPr lang="en-US" smtClean="0"/>
              <a:t>‹#›</a:t>
            </a:fld>
            <a:endParaRPr lang="en-US"/>
          </a:p>
        </p:txBody>
      </p:sp>
    </p:spTree>
    <p:extLst>
      <p:ext uri="{BB962C8B-B14F-4D97-AF65-F5344CB8AC3E}">
        <p14:creationId xmlns:p14="http://schemas.microsoft.com/office/powerpoint/2010/main" val="405136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DD24E3-86AF-4368-87A8-4EDE80D04667}"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91000-A47A-4795-BC6D-7ABAAE35CDEE}" type="slidenum">
              <a:rPr lang="en-US" smtClean="0"/>
              <a:t>‹#›</a:t>
            </a:fld>
            <a:endParaRPr lang="en-US"/>
          </a:p>
        </p:txBody>
      </p:sp>
    </p:spTree>
    <p:extLst>
      <p:ext uri="{BB962C8B-B14F-4D97-AF65-F5344CB8AC3E}">
        <p14:creationId xmlns:p14="http://schemas.microsoft.com/office/powerpoint/2010/main" val="1475632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05000"/>
            <a:ext cx="40386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A612A5-A208-4E02-A47C-A7A8BBF9E910}" type="slidenum">
              <a:rPr lang="en-US"/>
              <a:pPr>
                <a:defRPr/>
              </a:pPr>
              <a:t>‹#›</a:t>
            </a:fld>
            <a:endParaRPr lang="en-US"/>
          </a:p>
        </p:txBody>
      </p:sp>
    </p:spTree>
    <p:extLst>
      <p:ext uri="{BB962C8B-B14F-4D97-AF65-F5344CB8AC3E}">
        <p14:creationId xmlns:p14="http://schemas.microsoft.com/office/powerpoint/2010/main" val="2355499791"/>
      </p:ext>
    </p:extLst>
  </p:cSld>
  <p:clrMapOvr>
    <a:masterClrMapping/>
  </p:clrMapOvr>
  <p:transition>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9D968A3-AC2A-4A14-B1AC-F7ACA7845080}" type="slidenum">
              <a:rPr lang="en-US" altLang="en-US"/>
              <a:pPr/>
              <a:t>‹#›</a:t>
            </a:fld>
            <a:endParaRPr lang="en-US" altLang="en-US"/>
          </a:p>
        </p:txBody>
      </p:sp>
    </p:spTree>
    <p:extLst>
      <p:ext uri="{BB962C8B-B14F-4D97-AF65-F5344CB8AC3E}">
        <p14:creationId xmlns:p14="http://schemas.microsoft.com/office/powerpoint/2010/main" val="3420821926"/>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DD24E3-86AF-4368-87A8-4EDE80D04667}"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91000-A47A-4795-BC6D-7ABAAE35CDEE}" type="slidenum">
              <a:rPr lang="en-US" smtClean="0"/>
              <a:t>‹#›</a:t>
            </a:fld>
            <a:endParaRPr lang="en-US"/>
          </a:p>
        </p:txBody>
      </p:sp>
    </p:spTree>
    <p:extLst>
      <p:ext uri="{BB962C8B-B14F-4D97-AF65-F5344CB8AC3E}">
        <p14:creationId xmlns:p14="http://schemas.microsoft.com/office/powerpoint/2010/main" val="1756055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DD24E3-86AF-4368-87A8-4EDE80D04667}"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91000-A47A-4795-BC6D-7ABAAE35CDEE}" type="slidenum">
              <a:rPr lang="en-US" smtClean="0"/>
              <a:t>‹#›</a:t>
            </a:fld>
            <a:endParaRPr lang="en-US"/>
          </a:p>
        </p:txBody>
      </p:sp>
    </p:spTree>
    <p:extLst>
      <p:ext uri="{BB962C8B-B14F-4D97-AF65-F5344CB8AC3E}">
        <p14:creationId xmlns:p14="http://schemas.microsoft.com/office/powerpoint/2010/main" val="2334464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DD24E3-86AF-4368-87A8-4EDE80D04667}"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91000-A47A-4795-BC6D-7ABAAE35CDEE}" type="slidenum">
              <a:rPr lang="en-US" smtClean="0"/>
              <a:t>‹#›</a:t>
            </a:fld>
            <a:endParaRPr lang="en-US"/>
          </a:p>
        </p:txBody>
      </p:sp>
    </p:spTree>
    <p:extLst>
      <p:ext uri="{BB962C8B-B14F-4D97-AF65-F5344CB8AC3E}">
        <p14:creationId xmlns:p14="http://schemas.microsoft.com/office/powerpoint/2010/main" val="2756219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DD24E3-86AF-4368-87A8-4EDE80D04667}" type="datetimeFigureOut">
              <a:rPr lang="en-US" smtClean="0"/>
              <a:t>9/15/2021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A91000-A47A-4795-BC6D-7ABAAE35CDEE}" type="slidenum">
              <a:rPr lang="en-US" smtClean="0"/>
              <a:t>‹#›</a:t>
            </a:fld>
            <a:endParaRPr lang="en-US"/>
          </a:p>
        </p:txBody>
      </p:sp>
    </p:spTree>
    <p:extLst>
      <p:ext uri="{BB962C8B-B14F-4D97-AF65-F5344CB8AC3E}">
        <p14:creationId xmlns:p14="http://schemas.microsoft.com/office/powerpoint/2010/main" val="1215337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DD24E3-86AF-4368-87A8-4EDE80D04667}" type="datetimeFigureOut">
              <a:rPr lang="en-US" smtClean="0"/>
              <a:t>9/15/2021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A91000-A47A-4795-BC6D-7ABAAE35CDEE}" type="slidenum">
              <a:rPr lang="en-US" smtClean="0"/>
              <a:t>‹#›</a:t>
            </a:fld>
            <a:endParaRPr lang="en-US"/>
          </a:p>
        </p:txBody>
      </p:sp>
    </p:spTree>
    <p:extLst>
      <p:ext uri="{BB962C8B-B14F-4D97-AF65-F5344CB8AC3E}">
        <p14:creationId xmlns:p14="http://schemas.microsoft.com/office/powerpoint/2010/main" val="231727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D24E3-86AF-4368-87A8-4EDE80D04667}"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A91000-A47A-4795-BC6D-7ABAAE35CDEE}" type="slidenum">
              <a:rPr lang="en-US" smtClean="0"/>
              <a:t>‹#›</a:t>
            </a:fld>
            <a:endParaRPr lang="en-US"/>
          </a:p>
        </p:txBody>
      </p:sp>
    </p:spTree>
    <p:extLst>
      <p:ext uri="{BB962C8B-B14F-4D97-AF65-F5344CB8AC3E}">
        <p14:creationId xmlns:p14="http://schemas.microsoft.com/office/powerpoint/2010/main" val="2391325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DD24E3-86AF-4368-87A8-4EDE80D04667}"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91000-A47A-4795-BC6D-7ABAAE35CDEE}" type="slidenum">
              <a:rPr lang="en-US" smtClean="0"/>
              <a:t>‹#›</a:t>
            </a:fld>
            <a:endParaRPr lang="en-US"/>
          </a:p>
        </p:txBody>
      </p:sp>
    </p:spTree>
    <p:extLst>
      <p:ext uri="{BB962C8B-B14F-4D97-AF65-F5344CB8AC3E}">
        <p14:creationId xmlns:p14="http://schemas.microsoft.com/office/powerpoint/2010/main" val="2811531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DD24E3-86AF-4368-87A8-4EDE80D04667}"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91000-A47A-4795-BC6D-7ABAAE35CDEE}" type="slidenum">
              <a:rPr lang="en-US" smtClean="0"/>
              <a:t>‹#›</a:t>
            </a:fld>
            <a:endParaRPr lang="en-US"/>
          </a:p>
        </p:txBody>
      </p:sp>
    </p:spTree>
    <p:extLst>
      <p:ext uri="{BB962C8B-B14F-4D97-AF65-F5344CB8AC3E}">
        <p14:creationId xmlns:p14="http://schemas.microsoft.com/office/powerpoint/2010/main" val="4092614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DD24E3-86AF-4368-87A8-4EDE80D04667}" type="datetimeFigureOut">
              <a:rPr lang="en-US" smtClean="0"/>
              <a:t>9/15/2021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91000-A47A-4795-BC6D-7ABAAE35CDEE}" type="slidenum">
              <a:rPr lang="en-US" smtClean="0"/>
              <a:t>‹#›</a:t>
            </a:fld>
            <a:endParaRPr lang="en-US"/>
          </a:p>
        </p:txBody>
      </p:sp>
    </p:spTree>
    <p:extLst>
      <p:ext uri="{BB962C8B-B14F-4D97-AF65-F5344CB8AC3E}">
        <p14:creationId xmlns:p14="http://schemas.microsoft.com/office/powerpoint/2010/main" val="376761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gif"/></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WordArt 3"/>
          <p:cNvSpPr>
            <a:spLocks noChangeArrowheads="1" noChangeShapeType="1" noTextEdit="1"/>
          </p:cNvSpPr>
          <p:nvPr/>
        </p:nvSpPr>
        <p:spPr bwMode="auto">
          <a:xfrm>
            <a:off x="1752600" y="1905000"/>
            <a:ext cx="6096000" cy="1600200"/>
          </a:xfrm>
          <a:prstGeom prst="rect">
            <a:avLst/>
          </a:prstGeom>
        </p:spPr>
        <p:txBody>
          <a:bodyPr wrap="none" fromWordArt="1">
            <a:prstTxWarp prst="textPlain">
              <a:avLst>
                <a:gd name="adj" fmla="val 50000"/>
              </a:avLst>
            </a:prstTxWarp>
          </a:bodyPr>
          <a:lstStyle/>
          <a:p>
            <a:pPr algn="ctr"/>
            <a:endParaRPr lang="en-US" sz="2800" b="1" kern="10">
              <a:ln w="9525">
                <a:solidFill>
                  <a:srgbClr val="3366FF"/>
                </a:solidFill>
                <a:round/>
                <a:headEnd/>
                <a:tailEnd/>
              </a:ln>
              <a:solidFill>
                <a:srgbClr val="3366FF"/>
              </a:solidFill>
              <a:latin typeface="Times New Roman"/>
              <a:cs typeface="Times New Roman"/>
            </a:endParaRPr>
          </a:p>
        </p:txBody>
      </p:sp>
      <p:sp>
        <p:nvSpPr>
          <p:cNvPr id="5124" name="WordArt 4"/>
          <p:cNvSpPr>
            <a:spLocks noChangeArrowheads="1" noChangeShapeType="1" noTextEdit="1"/>
          </p:cNvSpPr>
          <p:nvPr/>
        </p:nvSpPr>
        <p:spPr bwMode="auto">
          <a:xfrm>
            <a:off x="2057400" y="2295525"/>
            <a:ext cx="4724400" cy="381000"/>
          </a:xfrm>
          <a:prstGeom prst="rect">
            <a:avLst/>
          </a:prstGeom>
        </p:spPr>
        <p:txBody>
          <a:bodyPr wrap="none" fromWordArt="1">
            <a:prstTxWarp prst="textPlain">
              <a:avLst>
                <a:gd name="adj" fmla="val 48880"/>
              </a:avLst>
            </a:prstTxWarp>
          </a:bodyPr>
          <a:lstStyle/>
          <a:p>
            <a:pPr algn="ctr"/>
            <a:r>
              <a:rPr lang="en-US" sz="2000" b="1" kern="10">
                <a:ln w="9525">
                  <a:solidFill>
                    <a:srgbClr val="FF6600"/>
                  </a:solidFill>
                  <a:round/>
                  <a:headEnd/>
                  <a:tailEnd/>
                </a:ln>
                <a:solidFill>
                  <a:srgbClr val="FF6600"/>
                </a:solidFill>
                <a:latin typeface="Times New Roman"/>
                <a:cs typeface="Times New Roman"/>
              </a:rPr>
              <a:t>NGỮ VĂN 9 </a:t>
            </a:r>
          </a:p>
        </p:txBody>
      </p:sp>
    </p:spTree>
    <p:extLst>
      <p:ext uri="{BB962C8B-B14F-4D97-AF65-F5344CB8AC3E}">
        <p14:creationId xmlns:p14="http://schemas.microsoft.com/office/powerpoint/2010/main" val="2496974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khamphahue.com.vn/Upload/VHDL/AmThuc/DacSanHue/2012/08/BapChuoi_MonNgonXuH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85" y="106363"/>
            <a:ext cx="4276315" cy="3094038"/>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s://encrypted-tbn3.gstatic.com/images?q=tbn:ANd9GcTyS5PCF07RgnruEGlyJYpJr3r9vpl4mmYwJA7tDEIIR2jJrx_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06363"/>
            <a:ext cx="4417142" cy="3094037"/>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ttps://encrypted-tbn3.gstatic.com/images?q=tbn:ANd9GcQOTFNjvS0QQXB3Si2jpRzKFBEKMJIwAtUz1XXBDHs3X9WhtwPoe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200402"/>
            <a:ext cx="4417142" cy="3428998"/>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http://eva.vn/upload/1-2013/images/2013-01-19/1358561514-chau-nau-hoa-chuoi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285" y="3144531"/>
            <a:ext cx="4276315" cy="35718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0" y="3505200"/>
            <a:ext cx="3298339" cy="1569660"/>
          </a:xfrm>
          <a:prstGeom prst="rect">
            <a:avLst/>
          </a:prstGeom>
        </p:spPr>
        <p:txBody>
          <a:bodyPr wrap="square">
            <a:spAutoFit/>
          </a:bodyPr>
          <a:lstStyle/>
          <a:p>
            <a:r>
              <a:rPr lang="vi-VN" sz="3200" b="1" dirty="0">
                <a:solidFill>
                  <a:srgbClr val="FF0000"/>
                </a:solidFill>
              </a:rPr>
              <a:t>Chạch nấu hoa chuối thơm ngon</a:t>
            </a:r>
            <a:endParaRPr lang="en-US" sz="3200" dirty="0">
              <a:solidFill>
                <a:srgbClr val="FF0000"/>
              </a:solidFill>
            </a:endParaRPr>
          </a:p>
        </p:txBody>
      </p:sp>
      <p:pic>
        <p:nvPicPr>
          <p:cNvPr id="15374" name="Picture 14" descr="http://quanngon3mien.com/images/news/babaomhoachuo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06363"/>
            <a:ext cx="4417142" cy="3094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0189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366"/>
                                        </p:tgtEl>
                                        <p:attrNameLst>
                                          <p:attrName>style.visibility</p:attrName>
                                        </p:attrNameLst>
                                      </p:cBhvr>
                                      <p:to>
                                        <p:strVal val="visible"/>
                                      </p:to>
                                    </p:set>
                                    <p:anim calcmode="lin" valueType="num">
                                      <p:cBhvr additive="base">
                                        <p:cTn id="14" dur="500" fill="hold"/>
                                        <p:tgtEl>
                                          <p:spTgt spid="15366"/>
                                        </p:tgtEl>
                                        <p:attrNameLst>
                                          <p:attrName>ppt_x</p:attrName>
                                        </p:attrNameLst>
                                      </p:cBhvr>
                                      <p:tavLst>
                                        <p:tav tm="0">
                                          <p:val>
                                            <p:strVal val="#ppt_x"/>
                                          </p:val>
                                        </p:tav>
                                        <p:tav tm="100000">
                                          <p:val>
                                            <p:strVal val="#ppt_x"/>
                                          </p:val>
                                        </p:tav>
                                      </p:tavLst>
                                    </p:anim>
                                    <p:anim calcmode="lin" valueType="num">
                                      <p:cBhvr additive="base">
                                        <p:cTn id="15"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370"/>
                                        </p:tgtEl>
                                        <p:attrNameLst>
                                          <p:attrName>style.visibility</p:attrName>
                                        </p:attrNameLst>
                                      </p:cBhvr>
                                      <p:to>
                                        <p:strVal val="visible"/>
                                      </p:to>
                                    </p:set>
                                    <p:anim calcmode="lin" valueType="num">
                                      <p:cBhvr additive="base">
                                        <p:cTn id="20" dur="500" fill="hold"/>
                                        <p:tgtEl>
                                          <p:spTgt spid="15370"/>
                                        </p:tgtEl>
                                        <p:attrNameLst>
                                          <p:attrName>ppt_x</p:attrName>
                                        </p:attrNameLst>
                                      </p:cBhvr>
                                      <p:tavLst>
                                        <p:tav tm="0">
                                          <p:val>
                                            <p:strVal val="#ppt_x"/>
                                          </p:val>
                                        </p:tav>
                                        <p:tav tm="100000">
                                          <p:val>
                                            <p:strVal val="#ppt_x"/>
                                          </p:val>
                                        </p:tav>
                                      </p:tavLst>
                                    </p:anim>
                                    <p:anim calcmode="lin" valueType="num">
                                      <p:cBhvr additive="base">
                                        <p:cTn id="21" dur="500" fill="hold"/>
                                        <p:tgtEl>
                                          <p:spTgt spid="1537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374"/>
                                        </p:tgtEl>
                                        <p:attrNameLst>
                                          <p:attrName>style.visibility</p:attrName>
                                        </p:attrNameLst>
                                      </p:cBhvr>
                                      <p:to>
                                        <p:strVal val="visible"/>
                                      </p:to>
                                    </p:set>
                                    <p:animEffect transition="in" filter="fade">
                                      <p:cBhvr>
                                        <p:cTn id="31" dur="500"/>
                                        <p:tgtEl>
                                          <p:spTgt spid="15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135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4575"/>
            <a:ext cx="472440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descr="T_mam-ngu-qu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12" y="152400"/>
            <a:ext cx="45756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7" descr="image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81400"/>
            <a:ext cx="4191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https://encrypted-tbn0.gstatic.com/images?q=tbn:ANd9GcRx7La7-bClgnfNEVOkIZJOAobECqdm8zisA1W3K3p92TkKPkp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52850"/>
            <a:ext cx="4724399"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encrypted-tbn3.gstatic.com/images?q=tbn:ANd9GcSMg9VhTJuytw9ewlr9gbjk7KCVGgHWAO891wpq2BMdpf1k5lm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52400"/>
            <a:ext cx="44196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baokhanhhoa.com.vn/dataimages/201304/original/images836437_Ca_kho_chuoi_xanh.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3450" y="3635374"/>
            <a:ext cx="4381499" cy="31718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10200" y="6096000"/>
            <a:ext cx="3278462" cy="584775"/>
          </a:xfrm>
          <a:prstGeom prst="rect">
            <a:avLst/>
          </a:prstGeom>
        </p:spPr>
        <p:txBody>
          <a:bodyPr wrap="none">
            <a:spAutoFit/>
          </a:bodyPr>
          <a:lstStyle/>
          <a:p>
            <a:r>
              <a:rPr lang="en-US" sz="3200" b="1" dirty="0" err="1">
                <a:solidFill>
                  <a:srgbClr val="FF0000"/>
                </a:solidFill>
              </a:rPr>
              <a:t>Cá</a:t>
            </a:r>
            <a:r>
              <a:rPr lang="en-US" sz="3200" b="1" dirty="0">
                <a:solidFill>
                  <a:srgbClr val="FF0000"/>
                </a:solidFill>
              </a:rPr>
              <a:t> </a:t>
            </a:r>
            <a:r>
              <a:rPr lang="en-US" sz="3200" b="1" dirty="0" err="1">
                <a:solidFill>
                  <a:srgbClr val="FF0000"/>
                </a:solidFill>
              </a:rPr>
              <a:t>kho</a:t>
            </a:r>
            <a:r>
              <a:rPr lang="en-US" sz="3200" b="1" dirty="0">
                <a:solidFill>
                  <a:srgbClr val="FF0000"/>
                </a:solidFill>
              </a:rPr>
              <a:t> </a:t>
            </a:r>
            <a:r>
              <a:rPr lang="en-US" sz="3200" b="1" dirty="0" err="1">
                <a:solidFill>
                  <a:srgbClr val="FF0000"/>
                </a:solidFill>
              </a:rPr>
              <a:t>chuối</a:t>
            </a:r>
            <a:r>
              <a:rPr lang="en-US" sz="3200" b="1" dirty="0">
                <a:solidFill>
                  <a:srgbClr val="FF0000"/>
                </a:solidFill>
              </a:rPr>
              <a:t> </a:t>
            </a:r>
            <a:r>
              <a:rPr lang="en-US" sz="3200" b="1" dirty="0" err="1">
                <a:solidFill>
                  <a:srgbClr val="FF0000"/>
                </a:solidFill>
              </a:rPr>
              <a:t>xanh</a:t>
            </a:r>
            <a:endParaRPr lang="en-US" sz="3200" b="1" dirty="0">
              <a:solidFill>
                <a:srgbClr val="FF0000"/>
              </a:solidFill>
            </a:endParaRPr>
          </a:p>
        </p:txBody>
      </p:sp>
    </p:spTree>
    <p:extLst>
      <p:ext uri="{BB962C8B-B14F-4D97-AF65-F5344CB8AC3E}">
        <p14:creationId xmlns:p14="http://schemas.microsoft.com/office/powerpoint/2010/main" val="18908339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wheel(4)">
                                      <p:cBhvr>
                                        <p:cTn id="7" dur="2000"/>
                                        <p:tgtEl>
                                          <p:spTgt spid="471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638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47108"/>
                                        </p:tgtEl>
                                        <p:attrNameLst>
                                          <p:attrName>style.visibility</p:attrName>
                                        </p:attrNameLst>
                                      </p:cBhvr>
                                      <p:to>
                                        <p:strVal val="visible"/>
                                      </p:to>
                                    </p:set>
                                    <p:anim calcmode="lin" valueType="num">
                                      <p:cBhvr>
                                        <p:cTn id="16" dur="1000" fill="hold"/>
                                        <p:tgtEl>
                                          <p:spTgt spid="47108"/>
                                        </p:tgtEl>
                                        <p:attrNameLst>
                                          <p:attrName>ppt_w</p:attrName>
                                        </p:attrNameLst>
                                      </p:cBhvr>
                                      <p:tavLst>
                                        <p:tav tm="0">
                                          <p:val>
                                            <p:strVal val="#ppt_w*0.70"/>
                                          </p:val>
                                        </p:tav>
                                        <p:tav tm="100000">
                                          <p:val>
                                            <p:strVal val="#ppt_w"/>
                                          </p:val>
                                        </p:tav>
                                      </p:tavLst>
                                    </p:anim>
                                    <p:anim calcmode="lin" valueType="num">
                                      <p:cBhvr>
                                        <p:cTn id="17" dur="1000" fill="hold"/>
                                        <p:tgtEl>
                                          <p:spTgt spid="47108"/>
                                        </p:tgtEl>
                                        <p:attrNameLst>
                                          <p:attrName>ppt_h</p:attrName>
                                        </p:attrNameLst>
                                      </p:cBhvr>
                                      <p:tavLst>
                                        <p:tav tm="0">
                                          <p:val>
                                            <p:strVal val="#ppt_h"/>
                                          </p:val>
                                        </p:tav>
                                        <p:tav tm="100000">
                                          <p:val>
                                            <p:strVal val="#ppt_h"/>
                                          </p:val>
                                        </p:tav>
                                      </p:tavLst>
                                    </p:anim>
                                    <p:animEffect transition="in" filter="fade">
                                      <p:cBhvr>
                                        <p:cTn id="18" dur="1000"/>
                                        <p:tgtEl>
                                          <p:spTgt spid="4710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47111"/>
                                        </p:tgtEl>
                                        <p:attrNameLst>
                                          <p:attrName>style.visibility</p:attrName>
                                        </p:attrNameLst>
                                      </p:cBhvr>
                                      <p:to>
                                        <p:strVal val="visible"/>
                                      </p:to>
                                    </p:set>
                                    <p:animEffect transition="in" filter="checkerboard(across)">
                                      <p:cBhvr>
                                        <p:cTn id="23" dur="500"/>
                                        <p:tgtEl>
                                          <p:spTgt spid="471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6390"/>
                                        </p:tgtEl>
                                        <p:attrNameLst>
                                          <p:attrName>style.visibility</p:attrName>
                                        </p:attrNameLst>
                                      </p:cBhvr>
                                      <p:to>
                                        <p:strVal val="visible"/>
                                      </p:to>
                                    </p:set>
                                    <p:anim calcmode="lin" valueType="num">
                                      <p:cBhvr additive="base">
                                        <p:cTn id="28" dur="500" fill="hold"/>
                                        <p:tgtEl>
                                          <p:spTgt spid="16390"/>
                                        </p:tgtEl>
                                        <p:attrNameLst>
                                          <p:attrName>ppt_x</p:attrName>
                                        </p:attrNameLst>
                                      </p:cBhvr>
                                      <p:tavLst>
                                        <p:tav tm="0">
                                          <p:val>
                                            <p:strVal val="#ppt_x"/>
                                          </p:val>
                                        </p:tav>
                                        <p:tav tm="100000">
                                          <p:val>
                                            <p:strVal val="#ppt_x"/>
                                          </p:val>
                                        </p:tav>
                                      </p:tavLst>
                                    </p:anim>
                                    <p:anim calcmode="lin" valueType="num">
                                      <p:cBhvr additive="base">
                                        <p:cTn id="29"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250px-Luxor,_Banana_Island,_Banana_Tree,_Egypt,_Oct_2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9699"/>
            <a:ext cx="433430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8" descr="lachuoieq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702" y="2971800"/>
            <a:ext cx="4495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2275"/>
            <a:ext cx="8830102" cy="954107"/>
          </a:xfrm>
          <a:prstGeom prst="rect">
            <a:avLst/>
          </a:prstGeom>
        </p:spPr>
        <p:txBody>
          <a:bodyPr wrap="square">
            <a:spAutoFit/>
          </a:bodyPr>
          <a:lstStyle/>
          <a:p>
            <a:r>
              <a:rPr lang="en-US" sz="2800" i="1" dirty="0"/>
              <a:t>                     </a:t>
            </a:r>
            <a:r>
              <a:rPr lang="vi-VN" sz="2800" i="1" dirty="0"/>
              <a:t>Áo đơn áo kép, đứng nép bờ ao”</a:t>
            </a:r>
            <a:endParaRPr lang="vi-VN" sz="2800" dirty="0"/>
          </a:p>
          <a:p>
            <a:r>
              <a:rPr lang="vi-VN" sz="2800" dirty="0"/>
              <a:t>Hay: </a:t>
            </a:r>
            <a:r>
              <a:rPr lang="vi-VN" sz="2800" i="1" dirty="0"/>
              <a:t>“Cây không bào mà trơn, bông không sơn mà đỏ”</a:t>
            </a:r>
            <a:endParaRPr lang="vi-VN" sz="2800" dirty="0"/>
          </a:p>
        </p:txBody>
      </p:sp>
      <p:sp>
        <p:nvSpPr>
          <p:cNvPr id="3" name="AutoShape 2" descr="data:image/jpeg;base64,/9j/4AAQSkZJRgABAQAAAQABAAD/2wCEAAkGBxQTEhUUExQWFhUXGBwZGBcYGBwcHBoaGB0cHBwcHB0aHSggGB0lHBcYITEhJSkrLi4uGB80ODMsNygtLisBCgoKDg0OGxAQGywkICQvLDQsLCwsLCwsNCwsLCwsLCwsLCwsLCw0NCwsLCwsLCwsLCwsLCwsLCwsLCwsLCwsLP/AABEIAQMAwgMBIgACEQEDEQH/xAAcAAACAgMBAQAAAAAAAAAAAAAFBgMEAAIHAQj/xABDEAACAQIEAwYEBAQDBwMFAAABAhEAAwQSITEFQVEGImFxgZETMqGxUsHR8BQjQuEHFYIzYnKSstLxJMLyFkNjouL/xAAaAQADAQEBAQAAAAAAAAAAAAACAwQBAAUG/8QAKhEAAgICAgEFAAEEAwEAAAAAAAECEQMhEjFBBBMiUWEycYGh8DNCkSP/2gAMAwEAAhEDEQA/AJMqnmRWv8P0INCLd09anGJYV5DxyXk8P/5vVl17RHKoitR4fik7HSpxiwdwPSs+S7Mlgfgjio3arJynYx51E+H/AGKJSXkTLHJEI/frUgNeBKwJRAEmUMMrCQf3I6GheU4a+tzMGKglAQdcwZZPLnrryokbqqJchRMSep2FFDgsK1rPiSwKyFytEyJjbUkg10HUqKsHLoU8Dh5A1G0mdAoGgH5wOVdI4h/hLYaHw157NyNz3kY9cuhWfAx4Uj4RbK/ENy3NtlZVBMlC0ANMbqJjxin1/wDEN0fWwDaU5SQ3e00mdgOcR61ZjlCt9l+Lgovkcm4/w29hMQ9q5AuIZldiDqGHgQdqYeA8RW+mR99qz/FXi1nFX7d2wSYtBXlY1ksPMjMQeWggmk7CYk22DLS80FLoBpbocr/DWRo9j4V0vsdabD4ZC4IDFrjaf0wqqOskkEeE0r9juMIxQsFaPxAH79In0pj7RdoVe0QoKsrQ08hE6dQZUyK301JOUn14Mx8YXLyWOI9rFRmG6spCyNAeWYbwedc8xWFgdxAzSWYxyMmNZ00AjwqXjlq4iI7iFcSD+XgedWsBgLn8MbjEDN3o5lBov3nyNFLI52mgZSnJ7F/CYkZpHKJ8jMfY0y3XLWhcRM7240mDk5xpqRvHnQHheGe4biqhgwZiJAkHU7gEj3orwLFFHynloR+VQzXCSmHHapkfGMEL+Da/bUq1pyWEz3GiY8Nj5A0F4MxY5V9T4V0bgttVdrbCUcRrzDbee8ec0pjg/wDDX7i6wGgE8xuPoa9HFFJKQORaOodlMAbVhc27d4joCNB7fejNB+y+MV7KqD3kEGf3tRiqJdl2KuCoysrKyhGHztbFe3vlMmJ096xN6h4m0W5zAEEQOZ8vLSoPJ85Bcp0Q8FY5XB0g7fvyq64odwpi3xGmSTr9SfvU73q5q2NyJqbaLBuEbH3qS3i46iqDvXq3Kx40zVmktS2F1xM9DWF52NCLmJVNSYkx71I3EghGYxO1A4NdDVCOTwEb1xGUo40Phz5HzmmDh/wLzLbYmZzoIBEjkwO+7CguB4xbzorpmDTBiRI/MzpV/iltLdy3etqch7rDcqx+Vh12ykcwYpSfy2iv02FR0/7A/jXB7gzAIwEZgpBnfl1AHWDtp0s8NwrEhWPeXuP5Oq5T7H6UbxmJCiXYTMqVMlkPMR0FStwubt64jliwWBAEwqsNeRjuzTlkV/EoqOOzmmNtMVHdbMN9D+96q4Hh7HMbgiYyiR4z7aV0izeLHvW3XlDAfqa3xHD0P/21PoKek60ebzaVISuDG5auaZcnXNr9afuI4VzZttmljqymO7OoGnnFBOI8GQWiQgVjCrqd2IUaT1NecV4vcOI+DbBgd1Z56aufADlSpqtj8EHk7CwxTYjDG3fABaTH4Zgj1BH5VO+J5AwMsR4Rt9KXP8yNtyrkmDEzMg9ap/5+oz66AnXypLeRvQubd6Ddm/cZW+FuukAxovIePQVBje5dnYwCR58/ofY1c7L3Jw5ZdyxaehifpmNZfRXzKQM5UEHnozEemprZVx2bHQc4Zc+Igj5h9v7HX3qXtDbzJbvx8yw3mNvzHpQLs9jCrU2YQC8l7Dn/AI08jB+j/enelyWuDex1ckyPsR8zNsoWJ8Ty+lOKMCJG1JfCbUCBtO378aZ8KrMPwr0HOvT4fFNs3086XGi9NZWAVlLLD56QVVx+FNxgNgBqSYGtEbdk0v8AE7ty47fDkhTsOggTpv8A3rz1t6PA9PG52G+GWltW2RDnzGS0aTAED986qYy3WcEvE/y8wBPJtIbmJrfiN/4Zi4jAmYkbgGJBGh1FbxknZROLYOY1IoJMAEk7Ab1BcxMkwIjrU+CxT22FxGCsvnqOYGm8bTpRvoXHFumXuF8Hu4i3de2mYWioccwHnUDmAFJk6eetXsXgBKKYYlQmciM4/BcA+V5+VxvABJgEednLty2Lgwd5mt3B31+S4pHUT3hqdVJ35TXSLOFS1ZtOy6kK8mPnywY05GSK3hGStOqPQwR4OqOL4zAXMLfyozBQQ6Md4G0jbMrAj0nnTnwLF/GdSDpqzgt8rGIyjmumnTMRyq7x7gC4iWTu3FJygnunqPCYof2eshFAdMtxc48YLDceYI9KnbUo2+znNJtDbjoZc+5UEehql2dvnvgmSG6/r6VPg7vXUHQjwO9DcEPhYlkPMaePQ+0VKpt7Ft7TLfHA/wARMnw1VtGZ50PKAN5E+1aIWTu3iFzaJdUTbPSRMg+Eii11bbLF1Qyc/DxB3B8RUeD4XlPcuC5h2BlX1YeB5EeOnrvVUck7VM3209gDD4XFfEOZEKqpZXWcrEghYltd520jypfvWmsB2LrcusTLLMR4SOlPvEXVVhQF0gAAD3pL7SQQAdCNm/e9ZJ3L8Oc+EeCFTE3Xv3QFP8zYKdM3gPGjuF4LZXNZfvM/+0IP+yJGir+J511n0EmvOFYS7hrZxDKXZu7YXLrLaG5MbRoPM+FWuG4JrmdV1vEd4rtbDb69TET/AGopTrSH44xjG2QYDFC0VNu64syw+GQDPiTtJ8qM2MaGDPzIgfXb10qhhuA2UBV3J7+oTXUCMoJ3OupiKF5vh3ixlEGiW5nTYE/X3oJLkqsTlxtK5aDtoG2yyZkCT1POm3heMylLo1KaMOqHf23pHsYg3Qx5jUCmHs9itQDsdD4ilq4zTOgzo2E4fbJ+ICWDd4D+nXWdN58aJUudksQQblkmchBXyaf7H1pjr2eTa2VQSS0ZWVlZXBnzFi8S7qwLt7wPpW/ZviTWbq3VALCQQ2xHjFW/4H+Fust5Jdf6TtMSAwO4Mih9gZWJgamYGwnoOn6VInXR5MUoqrLXFrt3E3Lr3lGd2kXBooHT/eEAACo7OETSSzFRALMYA6ADRR4Ct1k1KlqhFZcz6RsLS9B7V5/DgagVMEqa2OtC2TrI0y7wjBB5yWu9sCpKgNv3TybnBB06U34TD3Q4sYi7KIpOYKT5wo5yD13GlAOzeLS07FxusBuY1BjTkY+njTTxXEoUt3rRzXB88bQeXmD967/ryvrx+Hr4c94+wOMSRcKMCp0ZQd8pAInxggx41DxOzmIuj5gMrDqNwferePsjEIWtwLwg7amOh5GhmE4jMq4yuNGU/vaopvblHoVL9JMDj4bfzqbjVwA2ro5NlPkdvzpW4/eNhg66of3Fb2sS+JsuqbxmXqSusecTXLHXy8MOGOUlQ6nFBkYTuCPcVb4PbNuwqsZJkn12+kUqYHD3BbDkkwAffb6kUwnGBu7OwroT4qkc04ypm2HtpfuNnfLA7kdep6j9aw8KW203Qtxp7q7rH4mB38BVLh+Eyv8AxDnuESicyeR8udWrd1rrkAxzZ+g8PGjc3CPHydXmtnnFOF3MYrLbYKf6nM93wWOceUTVCxwtsEgsWMt245LXLjEgQNBCzP186N3uIrbXKmijc9fGljH9oFkwaz3PjUNsZHIohjA8MtiTebO50O4EEyQMpEb8qix3AcE0kWhPUO//AHVnBMJcurnc/Ct8ix7zeQ5DxNZxK4bBKuFt2R3sy974gOpOY9Zjkddq6OPLVt0hqUp9i9esiwZw+XN+G9qpnlIK5a34Ni9Qdp1jp1HpqPSlvinFzda4f6GbMF/DygchpFa8Ex0NlPmPz/fjTXBuOxTil0dd4Xjcl21dnT/Zv5N8p9GjXxp6BrlPCMUHXK2zCD68/Mb+ldE4Hiy9sZvmHdb/AIl5+REEeBFW+myc4V5QeN1oJ1lZWVQPPmdbDMdQTV21g+sVQSWaJNepcsuxS4XATmGADbaRvJ86had0ePGPPewutlRufYVOlpOtLy8TRTdXIYcNlGuhJA9ABEeI8aqXLxILSZPjz9IoOEn5D9iI3mysaGD5f3ryzhwEGd5YbnKQD0OkxQnhGIa41tH+UEAaAHoJIEt60xLg1OhHsSPsaRNuLpsCShHTVlOwUbQOuhiJBPsN6tYa6wEAkqd4P7+tR8S4faWyzMpYIpZeZBA0gmSNes1JhMUGtr8QQWEhuR9RXXq0NeLHxuBKmL+HBBbTckR7xVzFmzilBY5Lo2cb+vUVSfCt/SZHuKE4vCMJhivnt78qBRTenRsW+ma4zDXEP89c9k6ZwNB5xt5j6UX4TwxMP37TkgwQD/T5HmNqF8FxeLtnulXXwY7eoimDFFypMa+HjQZW/wCJbeqQQwWNEkGDPKhfAWJvN8SMigs3kv8AciiNrBnD2c8HvaMTufLwoTfuKUYW9SwggdBrQR+Lo2MF1I3x3GxcYmYXlVnCX2cBLak84G58T0pYw/DM1wC4cijU7Zj5dPM054XH21UJbGVeg5+JO59aZNRE5cajKrN7PBVJnENmHK0h0/1uNz4CrV1rFkZrdm0hG0KCfc7elCeLcYFsQQQYkCKXhxku07gHb+1bFZOkqQLdLSL+J7SXRcylS5kmM0aNqBqCTofaKGcdxTYhe8CuUk5ZJ33356fSimNZMUozHLdX5bg3/wCFuq/sVPd4YSmYTI0YDX/5e06VTjcarydLLJrTOR4q29tiAfLoRRHDZwq3YMTE+I5Uf4ngbNtle7PwwQWgSY225jbSmfF8EVkKpqD/AE9QdQR00iKem5RtIPLNJJryD+B4vboa6LwfiORfi65QIuAakAbOBzjY+EdK5NhFNpzbPLY+Bp67KcQgwdQdCKTin7eX8Zl+UdNTEKQCCNa9pcWzpo0DkPDlWV6X9g/dZwUcQVQYHe15+xqnJOk7SfeP0qxheGs5lfl6npRS1w61bg3G9KhcoomSUdIF4ewznQEny96LpwK4wEgCtjx1E0tJV3s/iP4lnW67CBmAUwDyM6TzG3WlylOr6NotYPAW7MMz6jy3rQcZi6wCB7ekMhYtMagrlI3nn0qTi3BBh8t2M6PyOpU7kdfX38SOBXOgZAzA8gpn7RSZLy9i5VHxZR/zG80hcMzAiIJC6HqTv7VTwd17YKXLeRZ7qkyFkTow33pw4ekJcdgVKLADCO82g+9CuF40Pav3bomxbGQBgCXfr7R6mi4qh0ZXGq7AT45lPdVvSrVu9ibogKFH4naPpqT7VVxUKTGaPEVXbGkczXcL6QHKK2TsGtvF27mj+lBH13+1NnZfv95hCzCg843NA+A9nr2K/mRlt8maRm/Mjyp54dwdLZUTmjlEL7U2HpZSdleJym+TWiLtHxJfhttlURFc4wOKMsRoJrqfFOEWbyFGSJG690jx00PrXNOIYU4a49qQcux/EDqD9fvQ5fTyx7e7HzRBasZ7gJbPJ2VsvuYNPnZwiyZSxZ82ulm92kiuXWmD3YBNt95G396NC9iE3GcdVP5Ur5RaaYjM6lo6Vxi1bxJVrwtSBEh+XjrrH50AvdmMDyfIf91/+6aWl4oeax5kj8qkGKc7IAOsz9q6WTI3bEuZax2Hw+F7wuXLxJ0RFE+p109K3sdozKhbBQHrLN5gSJ8q84Zbtl5uAk9F2PnGp+1e8YxVpWgW2yHVc+YCRuJgxyiY866NvY7C4vVGcS4c1+2WVTdPO38DIh11ljIBidZmveFcWt3FCqSrIMpViCwAMDUGGEaT4Vrw+yXUuqhUC6kR3RUnA7AEKWDKSclwa6A7Hyk+man4ZybaQGWpJpIGdqkhrdyBqcrEc51E+OhrThOKyOuvOoO1nHLGX4CEu5JDH5VRlbTec0x4RNDcJiBAbXXfzrs0W+wYQfGmdQtcQ0GvIc6ylCxxCFUSNABv4eVZSfcyfYPFivax9282SyvInQgaAEk6+VC7jEnUk+daWWKmVJBHQwfcVmpJnqarUUugTZaYOxDRi7Y5NmU+qk/cCheE4ZduKzW0LBBLEch+fWBTp2Awds27d5BLksGJ5FZ0XoNj60MnpmpB7tbhh8K0DoA246waX8Xd+FahnYjcd4wPCJgU6dq7AOGJPIqwPrH5/ekezw65iri2z8uhZuQG0DxO1DKPGQqcblQYxmEuDhlpE/2l5s56x/SPPaqnapVs2beCQBsqZrmhPeOuYwfxTHl4Uy3LmfHMsRZwdtZ6FyNB6an0Fcv4pxN7mIuXgxlzCrE5hOggiCNJoVG2PaUVovLxe5fOS4tsATBUHNpMSSYOngNqYOyvZkXGF66JSe4h2aOZ8J5c46brotO1y2zoLI+UKu7sdJg6gee1dXtotpLa/hAgeQqvBH3JuT2DhxRnLk/AQtrsBy2r1bcdJoYMexOlTs7VbR6VE7ilDtjwsXgWA7ygQeeh1E9CKZ1cx6VSuanX9/uaGUFJUzfByJ8GCAZ742rezxBl0afMUV45g/hXWAEKe8p85kehoeoB3rypR4tpnm8m38uy7b4kTzmiWC4g/wDQik+Q+9UMNglbVYnpRbB27PyXrWUnYqzCfEEGppcTPJmKw+OZg6ZFTY5IcSJBnLtG0TyrLv8AFf1F2O02+7r0khiD5imHA402cttZa0AMp01HTzqglq5/EMy3gbIBY2nJBE7RybmNTPKOdNUY8VJMti3x0A+J4lcOykre+IYLo2Vt+YdYnyijyENaDWgAyDMqgRJGsRynb1odxVLeKe1laQxyFgNiJHP0qpw7FPh7ptXNGU6dCORFBK4y5R7RNO07oVe3HDfh3f4m2s2r8XFYbBmAJB6GZPrUHDXJzADRgG9N66h8K3ctNbIBSYynaH7xHlLemnSubcfwwwd4BJKxpJ5SdPGq8j5V+7Q6LtFxbh6j2rKEjGV5SuBvE0wtklwAJJYADqZ2orxoYgkWrlj4bWzlVcn8wk/fTnG2te8PuraIvJDC2wILDRiDOi/1AUc7Q8QGJui9dvIpKgBbKHvHqdSWPtsKdcavyee5IBcC4m+EvrnfMzHvKNQo6TzPloPGujcM4YiE37GltznKD+lj8xH+6QZjlHtyeUa6oUsRmAkgCdR0rp/+GuPLK1snYkDzG3uPzpbVSv7GwDnadicISBMqNB1BnTz29aj7P4ZMOgLmIl3P/DyEanw617dvn4T2m+ZZIMQNDoKm4YruS7KsMQsBp7samconny9ubFG5bY3h8rBvazFG3goGlzENryMNr9Fn2rmvD7ee9KrIQSo8tF+utdJ7R4pLl17bsBbClGP4YQsT5gQaSrGAQIWtX4gxIBUtlOhHgd/WhcfIvMqLvZ/hFxsSt29rAJH2EDoJp8xZzGaT+yaXvj3GvsWOVQs8lljsNBJH0pruPrXqYIKMFQ306pE1oARVs3KH222q2NRWstJGbSqTDn+/3pVq40A1Sdq5dnC92xwoNsMB8pj0YfqBSTZfWDXTcfY+JZuL1XTzGo+1cvxNrvQNyai9XCp39nlZ9ZL+ye/iCrEpoCeWwMAkVatcTvkQBbuKN0YGfNWB0NGeO4BP4RcmVSAoKCNZ6e5NIHF8Y9j4eXTz5x+zUvt3ryGouGWlv+o5cP4srd3MQd8jGDzGhO8fpTEWtXrTIZXMAA6nvoRsyHr9xI51zTgmMW4CL6Z5Pe1hj0IPJh1585o7heIBHZVYlQdMwykg+4Mc4NJcHB2hs9fwGf4K2yuQd1HQzp1BJIHOJ9zXna7CBrTXdjbUuCOg1IqvZxIfKTJAIJExPgeo1qdOIZ2ezrEEzAnL5TB1J9q5v3KcdNeDF8loh7P3fi4a4ZE7gz0Gv0FZ2h4MuKw4ubsAD40D4XcXD2rtsMYzOFidRJ1g8gPy60wcA4oMo5qRBBpuaVRj+WFk+NHP/wDJro00+lZXVzgrB1ldfEVlZcvwH3X9Cwe1dp/9tgrLBQTmUAQOuoEVvYx3CsQMoL2CRGh6/wDECKVrlv4luA7lmMFcvdgCQcwO86ZY9aGDhZB3EzGWdR4npTXH9JIzi/5HQ0/w+twr4bEBwCDDAawZ3X9Kq9nbF7CYzLcQqGbfkdTGu3PzoFgrt/DMptsVBaAwnK2onQ7072eKpjbLZyEvWfmgwDykTWJch8eLGjtTbi01xAMw1843Hrt61Dwa0otm+GYxbCAEnLKE5mC7AlydeijlUJxLFES5KuDJGUlmjUZV/qYmPqdqtcUf/wBHCjIXBUKYkGDoY51vCrl9lHZzHivElyXhc1dsQXyAkMbTIsSYIGyig9tzcj+lfw+H38ydTXuKuvmbMZYgIxIHKNumke9VTcJkCY+tcS5Xch37JOO/BJIIGpnkY8qZM5pN7CGDcGUj5TJ5/NtpTlFetg/4Y/75H+n+ie02lX7RkUJsvuKvYd6yRatk+IWqRWauM2nvUFlu94fpXRMbpEd0Rb15/v7TXNeMWouPGkMY966ZxRh3V8Z/L8657xxP5j+Z+tT+t6izzPU/xT/RP4/duMAcxIGhBOngfCD96l7Y4T4SW1YsxRYLHcnxnyqXiFjMrL1BA8+X1o326w6vghdG5tq32P5/SpF4of6efKOxS4eQFtsDq2/uINEf4ssI5qDrPM/uPSg/Zts9tgd0n2aD91NT2MTleG0nadoOvrQzjtjlQz8OxVxQpZGCsNCRoeX30q3xPimQK6MRc1CkHXKRDbco018DyoPh+L27Vt7bS2YSFB0JDefdBiCPMjU0P4WrPdDXDJnbkPKlOFfICOJKdom49jnsfw9wa5iWOUaELHc9Q0nrpRu1eFtwVM27gzKfA1txfhqXreQ7biORA3Hv9apcIwrNh2w7/PbM226ruI6c1jlArOUZQX+ReVqWwi2JfwPjlH61lAhiTzWTzPU1lbxYfJj3dxKWFCgSzbKPqT0H9q0suXAzOCx5KunlJmfMRQHD3HuuWbUnlyAH2UUQvYq2luWJYHSF/r8B4H6jwqxVLvo80gxmDzklA0gzlLMQxU8jJB25Vp2fZfigEd65eBdeYRDmjXeTMgdK8uY0fEBfvuB3bS/LbHnzbblVG9jw10tlC8x4HY/XkKRJJPQcbOwWcexv5yhW2sg3GgBiFOgG5iW6D2ql214mtu1bcDTVoHPukn3qpi8arphrNpswFksT1OiifZqC9siTYyEyVBYfmPaiyza0n00X3qxV4rjlOZ7arlckKWBkHqJ2MHYiouHYdHYIpYsxAhBLuT+EEd0VUTBXbgA2UbE6ATuQNyT1o3wRRhW+IjE3ACM3noY6edcop99EctjBwfCW7JyTfF7UOl0CNDoQZnbw50aZZjxpHwHFn/iP5gQ53+YyXG40YGADPjTw2wNepgaeOkUYXTNLTwxmiWH3oO7d6iuC5eVdIvXVllulRW0gjxqyV7wqq1zKGPTb1rYoVN6KGNuzcPhp+/Wk3imtx/Omxh3jXNeJcZb4t0AbORPkY50j16uMaIc8W4pI9xC61dvWzdwVy2SZCPl+rfSY9KAPjWJ/WPyps7Oqz2wx3ZXGgHIwNh+5rzm2kb6WDi9nLezuK+HcM7MpHruPzq1xDEBU1ALBu7PTy9PrRy6zMCrNI6eW31oDxCxJUjrH5/l9adalKyiEuQSwrKzglV1EQuggbE6/Wi1zDm2uaCANZ6e3nQG4v8sFdwd/p+lMvZDHriD/AA1wSxGg6jb9+lKlG9jk30XOE8TW4d9Dt4id/EaVLj0a2fiJ61vj+A/Bw6i3q1lrkNzyd1gp9GPtW/xTBRx3h9QdiPCNanlGnaJMkHB34YOZrLGSG110ZY18zXtbnh4/Cv79KyttGfE1v4m0EjK5mJ1Gw5RzFZg7dzEXEFpQ1x+6gnRPfnpqT08qpPak6H3q1w1rin+UCLglgQflA0Lk8gJAnqQKpSSaIcXzdEvFOHXcMjEhSq3CjXVMq1yCQqk6mBJJAjSqVnh7rcYN8oiWPUgZo66/amLtN2itXbeFt2VKDDrMTp8UxLCPmIIkMebGla7eZtSaZOEYvRRJrpB/hHExhtZDnlI29jrXvEu0T3jmMDkIEaUtete5wPOlcUnaRluqCf8AEljvWuIxPIHz8appdgZvQVTuXydBtXdsyghbxAVgfGa6hgLoe2CK46bqj5tT0roXZniYyLJ0cAjzjWr/AEb7Q2GgzitCDRnhVwFQSaA4u4I1IqvheLD5Z2MVRJbPRTtDleaBM0IxlzvBfU/lQ5eNjMFmevgKnw757jN1P02FalSF9y/oe4po9q4812Szb5mLe5musdprvw7Nxvwo59lrnGD4QSoLd3wG/wDapfWyS4oiyyS2wcINNXY7ExKToCSPXL/2mhr4FF5e5q/wBQLogew693/3fSvPk7QGHMvcSAHFbRVrgBgqzR6GtOG4L489xs0K0DUGSJjzHLzpw/8Apxf4q7edQQ0FVO2qiSfWfvQfjmNDYa3Ysr8PK38xQIIOwB6jf6GhWRPS8FWJrk4/RSTAzbuKdCACdjrqDt4x7UX7I9kbN4G+l258RPmCkKUP3Go3oRw7hN2CIkHT3oecS2Gu5pIk65TBHLMCNiPrWd2osqVJ7Oo22Af+Y0gjKxIiW1EkaAHUzHhHSlri9pviqRMoio0/1FefsRTD2d7VZUCXLatOob5T3hIbbxnbnRLEYVcSC+XK4OniOhpEclakzssIyQmridOVZRluEpJlNeenOsqj2WQ+z+icxjUyAN6FX+IyxI56eg5eVeYriWaRy6VV+MvSnJPsRjhxjX/pMMWx5Cs+K3M1X/iKz41FQVFr4vjXqP0qsHq1hREt0286ExkmIbYDYaVWdqkImsCVyM6K8Uz8AbPZCzqrR5TqPvQH4dF+zd3K7DqJ9R/5qn0sqyJfZvI3x/HrlqFuKSp0Ddf0rzEJdbJlHzQRG/8AemTDBcwzKGTmpEgjy8ND6Ubs4eyg/lqq+VUT9PklK70ehHOorjQE4Rw0qJecx68qb+FWIE0OvBVGYn0FXcNjhtRqSb4oKaqNgjt68Ya71yx7kD86T8HiMyL5CjPbriGa2V/E8eij9YpV4Xd7q+VRet3OvpHl5tx/uErw1NZg3yuGHIzWTNSYUnOvSRNRPoli6aYzY5naMvykanyJH2il7tFhPhn4qkhmAUwYMgb6aj/xR9SRZld1bL6R/wDyaXuJs9y1cU6shBIEzkOzbeYMTETOui4qtl8bWZteTS7xJ2CLIZmgEqAumh1CxqZgz0NVu2PA4toyjbRiB6j9Ki4C83ZO4EcuX/nenbEWhctEHWREUuc3Caos5U6KuJ4SbiWlTR1sgr1JUrp7MI8qzs/xcghWqbAY8HG3QDpatBdPBc0/VR6UL7Q2PhstxQQe6rDkTlBBHiYb1Wm5sHKNm34HUcQPUe1eUlJxowNayofay/bApCSbVs7oP+Zv1rX+Etf7w/1D9KsMlRlK9eyOyE8PHJz6j9D+Va/5c3Iqf9Uf9UVLlPhWZiOVdbNtkYwbj+k/f7VZcQoHqfWoheI6+9TpjTzk+cH71zsF2yNFqVVmpkuqd1HpIP6fSrFjBI8BXKHxgj30oXIFlE1LhrwtsGbQbe+n96F2uIKXKloEwDtoJ1PnpU7vaJM3F6an8zRpuLtBxx1Jch04dflQfT1GlS4zEtbBYTlET4TtQDs7jgbcZgSI2I002PjoaaOGYlWzo0EMomdjv+te1inzha7GyVMoXuL50Mb1rwrjOdwoPeFWf8nVSfhSJ5HUDy51Xt4JMNauss5zrJjc6Addzt59aghcMzbRZlleIX+JYk3HJ5AmPKd/Wq2BMD1NTMkCocPz86jlJyds8tvlFhW01X8KY15j78v34GqFoaTVhLveA5c49h+dKkrJoR8h7Cu5tXspIdQriCQYBAPvLUJxfFdFYSl22Zz5VJOhkE6d0yDlIOwo1wCyvxcsnLdU22k/iBA/6jSxMXks3WUB2yZm0gxsT56QeZruPRZ83xnD/aLuGtW8Qy3LQS3e/qRdEujmUB+RxzTnypjwLzodI1PpXJLOJa3eZZ2YrodJQ7j6610ngfGQ6quI0ZxCYjk3hc8fGlZMVNNnoNJuwX2BxPxcZfZv68/sx0HpMU0dr8P8XAAD5hdt69Fc5JPl8SaDdk+B3cLib3xgO8JVxqGG8g+u3hRi3iGNtp+Vlykeeg/9pquMk0wZWCv8tw/4m/fpWUotxh/xR4dPCspXH8X+SD3Mv4RNWtbNWpojDVqjIqRq0Naaa5RW3w/GtTXqnoa00lS1Vfi+JyrkB7xgnwA1HvVn4uUEk7UHxJLNJ3In6muirZsFu2DilTKsiOYqe1hixga0ZPZ+EVgwYkTp9R5gzTJTSGyyJdgzhF022nqI/Sm7hF4hVf8AFr+n0pVfDkcqNYPGEd1gRlVdOcbT9KOGdw2Pw1J8X5GBOL6Ty2rzDY8XHCGDmBMeCj9WFAwpuzkMHeOR8D0Na8DRhjkBGX+W3dJ6nX3ig9Q3KTkvKH3xhwYzNwS2yzJXQmdxp4GlcWCGYb6g018ZxOVcg0JmfKf7UN4RhR8ZCw7rgkTzidfeKm6POnTnxiim1h1UkmABVvAcJe/bNxXyqrBJ5kwNvDXejGKw4NtgddG+5ohwhAMI0cm99R+VNhC5UzvZSlQPtY5bKBFcsy7ELqWBmWJPXpUna7gn8Qjm185PxEjcgrn0jWdTHlUfDuCI3ecs8knLMKNeg1b1JpnwCAFF/AxT03T/APVwPSnRxttWUJpdHAb2YNLSzdeZI094roGEAW2to65VAbzI1+9Z204Kv8VavAAAuxuf6QGB9eflS3wbihuPfOxYll8BsPoFpGaLaa+gm9aHfgnHGtTbuS9kbNzQHr/u+PLn1E/Grhs2/iKcyawRyDQBm8JAE+I6xQHs5ix32kEhdY8m/St+HcSe1cZCuawSTC6hQZBG2gjcf+Kn3EbF2ti6bbHUiCdTp1rKd/8AKsI3ezN3tdLhjXXSsrveQv2EJbP+9aiL1ZdBULJVB56aNM9azWG3WZK0IwVKsbnbrWqrVLEXCx8OX61xqTZtjcRm0Hyj6+NXOD8OF12W5ICW82nU9a04LaUsxImBp5yNaKcB1vYk/wD4/sB+tY5eEVY8VbYSu9n1NsGyMpA2JkN6nY1RwdwhWtsCChmDvB0I9496I2uJkrAcD1FVMYs5rs5iiyYI1XY+wM+lA+hefAnuIJxN0kzlqDFXmQi6BmABDDnFThwdeVb2VLmFEk6R1o2lRLiyOMl+GyXRZAI1Da/6qmwmKAxCXyDKrlgcxG/n61pisHmsoFMlSdOcCKiRNNKyMm47K/X+oXNe3/th7htv+KvsW+Ud4j7D9+NFOICL9iBG6g8v6Yjy1pSw19kPdYqeoP7keFW7vG7spnhshkciZ8RpyHKupVRPjzRoab6ZUj0+tXuFr/6W6PHTzhTSs3aRHEMrLrJ5jn0159KKpxpEsXTbZWllAE694qNqdj/5L/BykpS0EeHNoI8au2L0YhRybIfUNB+hHtQjh1777VJxLEZFS7zQ8+mp9pUVTy+P9Aq2Bv8AEHFw5tDaBPm4j7Bv+auYcNvZLpUc5UH3/QU4dobrXjdvj5WdivksZR/ygfWlXFW4fMPAj01+1TOXKT/Rkd6+hi7LAqt+Z+UnedlaoV4pcsliVDJMjcRMzqBz03qfs42ZLzQR3XBHQ5Jq5gQGhWHcYEz685pEqt2gyEcXtHX4Ka6+/wDqrKuL2ZU7ZI5d8D6RpWUNQ+jKB9w1FUlw1CTTDy0exWsV4zV5dkLPMmuDo1vwdOVQ/CmsQ1KK0K2jy1ajbTyq5gkcEm3MkQ3iPGajsgSAxif/AD6Vc7O3xmxRJgKIE9J0A9qwZjhKW7CI4yqkJeBtt1khT76D3NW7fEbThlzKZBBk7gjlSn2uvC46FCGAXWDMGfCg1hyK1QtWPc3HXYSLZe6dxy6EVf4RimRyw3ggesf3oZGbvfuau4UHUncmTXPoklraCfxhmk7Nv59aje2VaPr+dVCZNGeEXVYgPrkOviPzoOhXHkDLi1oRmEc+R/Ki3GMfh7pAtnv8oEA/36UHajFuLhKiArFRvvVtjPn161Xdda4ZGVk9ni923s5I3g/rv9atXeONctPb2ZyoWNt+8fDQ/ShNwV5hx8x5gH3On51vJ0U45MYOB8TF4izassERYd3gbzMATJJJjXalnEWgFZZBKyAesGJ+lWsNiHt/KxE7jkfMbGquMuFiW0BYgwNvH9aynYyGS3sNdlU/k3CebP8A9AFW+GOAQDzJH30qDs13bDeJf7AfcVDYBAR9e6ZPTxpeQehzUDpXtWf8vY6gAg6jU7cqyk0zbQg4zc+Z+9QlaysqlHmI1yiCfA14w7tvyJ+prysrQ0QtbFb2EHSsrK04phjNeXqysrRx4oraK8rK04v4NBk2/qH51bI7tZWUBPk7JuFWwXEidRVbAd3FMF0GZhHqaysoX0w1/FlLiiBb9wLpDSI5bHT1oheGprKyjXgVm6RDXpWsrKwEhYa1oyCaysrRqMYVBiF0NZWVyCj2HOCCcL6t+VTcLQZY5SPvWVlJn2WrpDEmLcAAMQAIA8BWVlZWWwq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QTEhUUExQWFhUXGBwZGBcYGBwcHBoaGB0cHBwcHB0aHSggGB0lHBcYITEhJSkrLi4uGB80ODMsNygtLisBCgoKDg0OGxAQGywkICQvLDQsLCwsLCwsNCwsLCwsLCwsLCwsLCw0NCwsLCwsLCwsLCwsLCwsLCwsLCwsLCwsLP/AABEIAQMAwgMBIgACEQEDEQH/xAAcAAACAgMBAQAAAAAAAAAAAAAFBgMEAAIHAQj/xABDEAACAQIEAwYEBAQDBwMFAAABAhEAAwQSITEFQVEGImFxgZETMqGxUsHR8BQjQuEHFYIzYnKSstLxJMLyFkNjouL/xAAaAQADAQEBAQAAAAAAAAAAAAACAwQBAAUG/8QAKhEAAgICAgEFAAEEAwEAAAAAAAECEQMhEjFBBBMiUWEycYGh8DNCkSP/2gAMAwEAAhEDEQA/AJMqnmRWv8P0INCLd09anGJYV5DxyXk8P/5vVl17RHKoitR4fik7HSpxiwdwPSs+S7Mlgfgjio3arJynYx51E+H/AGKJSXkTLHJEI/frUgNeBKwJRAEmUMMrCQf3I6GheU4a+tzMGKglAQdcwZZPLnrryokbqqJchRMSep2FFDgsK1rPiSwKyFytEyJjbUkg10HUqKsHLoU8Dh5A1G0mdAoGgH5wOVdI4h/hLYaHw157NyNz3kY9cuhWfAx4Uj4RbK/ENy3NtlZVBMlC0ANMbqJjxin1/wDEN0fWwDaU5SQ3e00mdgOcR61ZjlCt9l+Lgovkcm4/w29hMQ9q5AuIZldiDqGHgQdqYeA8RW+mR99qz/FXi1nFX7d2wSYtBXlY1ksPMjMQeWggmk7CYk22DLS80FLoBpbocr/DWRo9j4V0vsdabD4ZC4IDFrjaf0wqqOskkEeE0r9juMIxQsFaPxAH79In0pj7RdoVe0QoKsrQ08hE6dQZUyK301JOUn14Mx8YXLyWOI9rFRmG6spCyNAeWYbwedc8xWFgdxAzSWYxyMmNZ00AjwqXjlq4iI7iFcSD+XgedWsBgLn8MbjEDN3o5lBov3nyNFLI52mgZSnJ7F/CYkZpHKJ8jMfY0y3XLWhcRM7240mDk5xpqRvHnQHheGe4biqhgwZiJAkHU7gEj3orwLFFHynloR+VQzXCSmHHapkfGMEL+Da/bUq1pyWEz3GiY8Nj5A0F4MxY5V9T4V0bgttVdrbCUcRrzDbee8ec0pjg/wDDX7i6wGgE8xuPoa9HFFJKQORaOodlMAbVhc27d4joCNB7fejNB+y+MV7KqD3kEGf3tRiqJdl2KuCoysrKyhGHztbFe3vlMmJ096xN6h4m0W5zAEEQOZ8vLSoPJ85Bcp0Q8FY5XB0g7fvyq64odwpi3xGmSTr9SfvU73q5q2NyJqbaLBuEbH3qS3i46iqDvXq3Kx40zVmktS2F1xM9DWF52NCLmJVNSYkx71I3EghGYxO1A4NdDVCOTwEb1xGUo40Phz5HzmmDh/wLzLbYmZzoIBEjkwO+7CguB4xbzorpmDTBiRI/MzpV/iltLdy3etqch7rDcqx+Vh12ykcwYpSfy2iv02FR0/7A/jXB7gzAIwEZgpBnfl1AHWDtp0s8NwrEhWPeXuP5Oq5T7H6UbxmJCiXYTMqVMlkPMR0FStwubt64jliwWBAEwqsNeRjuzTlkV/EoqOOzmmNtMVHdbMN9D+96q4Hh7HMbgiYyiR4z7aV0izeLHvW3XlDAfqa3xHD0P/21PoKek60ebzaVISuDG5auaZcnXNr9afuI4VzZttmljqymO7OoGnnFBOI8GQWiQgVjCrqd2IUaT1NecV4vcOI+DbBgd1Z56aufADlSpqtj8EHk7CwxTYjDG3fABaTH4Zgj1BH5VO+J5AwMsR4Rt9KXP8yNtyrkmDEzMg9ap/5+oz66AnXypLeRvQubd6Ddm/cZW+FuukAxovIePQVBje5dnYwCR58/ofY1c7L3Jw5ZdyxaehifpmNZfRXzKQM5UEHnozEemprZVx2bHQc4Zc+Igj5h9v7HX3qXtDbzJbvx8yw3mNvzHpQLs9jCrU2YQC8l7Dn/AI08jB+j/enelyWuDex1ckyPsR8zNsoWJ8Ty+lOKMCJG1JfCbUCBtO378aZ8KrMPwr0HOvT4fFNs3086XGi9NZWAVlLLD56QVVx+FNxgNgBqSYGtEbdk0v8AE7ty47fDkhTsOggTpv8A3rz1t6PA9PG52G+GWltW2RDnzGS0aTAED986qYy3WcEvE/y8wBPJtIbmJrfiN/4Zi4jAmYkbgGJBGh1FbxknZROLYOY1IoJMAEk7Ab1BcxMkwIjrU+CxT22FxGCsvnqOYGm8bTpRvoXHFumXuF8Hu4i3de2mYWioccwHnUDmAFJk6eetXsXgBKKYYlQmciM4/BcA+V5+VxvABJgEednLty2Lgwd5mt3B31+S4pHUT3hqdVJ35TXSLOFS1ZtOy6kK8mPnywY05GSK3hGStOqPQwR4OqOL4zAXMLfyozBQQ6Md4G0jbMrAj0nnTnwLF/GdSDpqzgt8rGIyjmumnTMRyq7x7gC4iWTu3FJygnunqPCYof2eshFAdMtxc48YLDceYI9KnbUo2+znNJtDbjoZc+5UEehql2dvnvgmSG6/r6VPg7vXUHQjwO9DcEPhYlkPMaePQ+0VKpt7Ft7TLfHA/wARMnw1VtGZ50PKAN5E+1aIWTu3iFzaJdUTbPSRMg+Eii11bbLF1Qyc/DxB3B8RUeD4XlPcuC5h2BlX1YeB5EeOnrvVUck7VM3209gDD4XFfEOZEKqpZXWcrEghYltd520jypfvWmsB2LrcusTLLMR4SOlPvEXVVhQF0gAAD3pL7SQQAdCNm/e9ZJ3L8Oc+EeCFTE3Xv3QFP8zYKdM3gPGjuF4LZXNZfvM/+0IP+yJGir+J511n0EmvOFYS7hrZxDKXZu7YXLrLaG5MbRoPM+FWuG4JrmdV1vEd4rtbDb69TET/AGopTrSH44xjG2QYDFC0VNu64syw+GQDPiTtJ8qM2MaGDPzIgfXb10qhhuA2UBV3J7+oTXUCMoJ3OupiKF5vh3ixlEGiW5nTYE/X3oJLkqsTlxtK5aDtoG2yyZkCT1POm3heMylLo1KaMOqHf23pHsYg3Qx5jUCmHs9itQDsdD4ilq4zTOgzo2E4fbJ+ICWDd4D+nXWdN58aJUudksQQblkmchBXyaf7H1pjr2eTa2VQSS0ZWVlZXBnzFi8S7qwLt7wPpW/ZviTWbq3VALCQQ2xHjFW/4H+Fust5Jdf6TtMSAwO4Mih9gZWJgamYGwnoOn6VInXR5MUoqrLXFrt3E3Lr3lGd2kXBooHT/eEAACo7OETSSzFRALMYA6ADRR4Ct1k1KlqhFZcz6RsLS9B7V5/DgagVMEqa2OtC2TrI0y7wjBB5yWu9sCpKgNv3TybnBB06U34TD3Q4sYi7KIpOYKT5wo5yD13GlAOzeLS07FxusBuY1BjTkY+njTTxXEoUt3rRzXB88bQeXmD967/ryvrx+Hr4c94+wOMSRcKMCp0ZQd8pAInxggx41DxOzmIuj5gMrDqNwferePsjEIWtwLwg7amOh5GhmE4jMq4yuNGU/vaopvblHoVL9JMDj4bfzqbjVwA2ro5NlPkdvzpW4/eNhg66of3Fb2sS+JsuqbxmXqSusecTXLHXy8MOGOUlQ6nFBkYTuCPcVb4PbNuwqsZJkn12+kUqYHD3BbDkkwAffb6kUwnGBu7OwroT4qkc04ypm2HtpfuNnfLA7kdep6j9aw8KW203Qtxp7q7rH4mB38BVLh+Eyv8AxDnuESicyeR8udWrd1rrkAxzZ+g8PGjc3CPHydXmtnnFOF3MYrLbYKf6nM93wWOceUTVCxwtsEgsWMt245LXLjEgQNBCzP186N3uIrbXKmijc9fGljH9oFkwaz3PjUNsZHIohjA8MtiTebO50O4EEyQMpEb8qix3AcE0kWhPUO//AHVnBMJcurnc/Ct8ix7zeQ5DxNZxK4bBKuFt2R3sy974gOpOY9Zjkddq6OPLVt0hqUp9i9esiwZw+XN+G9qpnlIK5a34Ni9Qdp1jp1HpqPSlvinFzda4f6GbMF/DygchpFa8Ex0NlPmPz/fjTXBuOxTil0dd4Xjcl21dnT/Zv5N8p9GjXxp6BrlPCMUHXK2zCD68/Mb+ldE4Hiy9sZvmHdb/AIl5+REEeBFW+myc4V5QeN1oJ1lZWVQPPmdbDMdQTV21g+sVQSWaJNepcsuxS4XATmGADbaRvJ86had0ePGPPewutlRufYVOlpOtLy8TRTdXIYcNlGuhJA9ABEeI8aqXLxILSZPjz9IoOEn5D9iI3mysaGD5f3ryzhwEGd5YbnKQD0OkxQnhGIa41tH+UEAaAHoJIEt60xLg1OhHsSPsaRNuLpsCShHTVlOwUbQOuhiJBPsN6tYa6wEAkqd4P7+tR8S4faWyzMpYIpZeZBA0gmSNes1JhMUGtr8QQWEhuR9RXXq0NeLHxuBKmL+HBBbTckR7xVzFmzilBY5Lo2cb+vUVSfCt/SZHuKE4vCMJhivnt78qBRTenRsW+ma4zDXEP89c9k6ZwNB5xt5j6UX4TwxMP37TkgwQD/T5HmNqF8FxeLtnulXXwY7eoimDFFypMa+HjQZW/wCJbeqQQwWNEkGDPKhfAWJvN8SMigs3kv8AciiNrBnD2c8HvaMTufLwoTfuKUYW9SwggdBrQR+Lo2MF1I3x3GxcYmYXlVnCX2cBLak84G58T0pYw/DM1wC4cijU7Zj5dPM054XH21UJbGVeg5+JO59aZNRE5cajKrN7PBVJnENmHK0h0/1uNz4CrV1rFkZrdm0hG0KCfc7elCeLcYFsQQQYkCKXhxku07gHb+1bFZOkqQLdLSL+J7SXRcylS5kmM0aNqBqCTofaKGcdxTYhe8CuUk5ZJ33356fSimNZMUozHLdX5bg3/wCFuq/sVPd4YSmYTI0YDX/5e06VTjcarydLLJrTOR4q29tiAfLoRRHDZwq3YMTE+I5Uf4ngbNtle7PwwQWgSY225jbSmfF8EVkKpqD/AE9QdQR00iKem5RtIPLNJJryD+B4vboa6LwfiORfi65QIuAakAbOBzjY+EdK5NhFNpzbPLY+Bp67KcQgwdQdCKTin7eX8Zl+UdNTEKQCCNa9pcWzpo0DkPDlWV6X9g/dZwUcQVQYHe15+xqnJOk7SfeP0qxheGs5lfl6npRS1w61bg3G9KhcoomSUdIF4ewznQEny96LpwK4wEgCtjx1E0tJV3s/iP4lnW67CBmAUwDyM6TzG3WlylOr6NotYPAW7MMz6jy3rQcZi6wCB7ekMhYtMagrlI3nn0qTi3BBh8t2M6PyOpU7kdfX38SOBXOgZAzA8gpn7RSZLy9i5VHxZR/zG80hcMzAiIJC6HqTv7VTwd17YKXLeRZ7qkyFkTow33pw4ekJcdgVKLADCO82g+9CuF40Pav3bomxbGQBgCXfr7R6mi4qh0ZXGq7AT45lPdVvSrVu9ibogKFH4naPpqT7VVxUKTGaPEVXbGkczXcL6QHKK2TsGtvF27mj+lBH13+1NnZfv95hCzCg843NA+A9nr2K/mRlt8maRm/Mjyp54dwdLZUTmjlEL7U2HpZSdleJym+TWiLtHxJfhttlURFc4wOKMsRoJrqfFOEWbyFGSJG690jx00PrXNOIYU4a49qQcux/EDqD9fvQ5fTyx7e7HzRBasZ7gJbPJ2VsvuYNPnZwiyZSxZ82ulm92kiuXWmD3YBNt95G396NC9iE3GcdVP5Ur5RaaYjM6lo6Vxi1bxJVrwtSBEh+XjrrH50AvdmMDyfIf91/+6aWl4oeax5kj8qkGKc7IAOsz9q6WTI3bEuZax2Hw+F7wuXLxJ0RFE+p109K3sdozKhbBQHrLN5gSJ8q84Zbtl5uAk9F2PnGp+1e8YxVpWgW2yHVc+YCRuJgxyiY866NvY7C4vVGcS4c1+2WVTdPO38DIh11ljIBidZmveFcWt3FCqSrIMpViCwAMDUGGEaT4Vrw+yXUuqhUC6kR3RUnA7AEKWDKSclwa6A7Hyk+man4ZybaQGWpJpIGdqkhrdyBqcrEc51E+OhrThOKyOuvOoO1nHLGX4CEu5JDH5VRlbTec0x4RNDcJiBAbXXfzrs0W+wYQfGmdQtcQ0GvIc6ylCxxCFUSNABv4eVZSfcyfYPFivax9282SyvInQgaAEk6+VC7jEnUk+daWWKmVJBHQwfcVmpJnqarUUugTZaYOxDRi7Y5NmU+qk/cCheE4ZduKzW0LBBLEch+fWBTp2Awds27d5BLksGJ5FZ0XoNj60MnpmpB7tbhh8K0DoA246waX8Xd+FahnYjcd4wPCJgU6dq7AOGJPIqwPrH5/ekezw65iri2z8uhZuQG0DxO1DKPGQqcblQYxmEuDhlpE/2l5s56x/SPPaqnapVs2beCQBsqZrmhPeOuYwfxTHl4Uy3LmfHMsRZwdtZ6FyNB6an0Fcv4pxN7mIuXgxlzCrE5hOggiCNJoVG2PaUVovLxe5fOS4tsATBUHNpMSSYOngNqYOyvZkXGF66JSe4h2aOZ8J5c46brotO1y2zoLI+UKu7sdJg6gee1dXtotpLa/hAgeQqvBH3JuT2DhxRnLk/AQtrsBy2r1bcdJoYMexOlTs7VbR6VE7ilDtjwsXgWA7ygQeeh1E9CKZ1cx6VSuanX9/uaGUFJUzfByJ8GCAZ742rezxBl0afMUV45g/hXWAEKe8p85kehoeoB3rypR4tpnm8m38uy7b4kTzmiWC4g/wDQik+Q+9UMNglbVYnpRbB27PyXrWUnYqzCfEEGppcTPJmKw+OZg6ZFTY5IcSJBnLtG0TyrLv8AFf1F2O02+7r0khiD5imHA402cttZa0AMp01HTzqglq5/EMy3gbIBY2nJBE7RybmNTPKOdNUY8VJMti3x0A+J4lcOykre+IYLo2Vt+YdYnyijyENaDWgAyDMqgRJGsRynb1odxVLeKe1laQxyFgNiJHP0qpw7FPh7ptXNGU6dCORFBK4y5R7RNO07oVe3HDfh3f4m2s2r8XFYbBmAJB6GZPrUHDXJzADRgG9N66h8K3ctNbIBSYynaH7xHlLemnSubcfwwwd4BJKxpJ5SdPGq8j5V+7Q6LtFxbh6j2rKEjGV5SuBvE0wtklwAJJYADqZ2orxoYgkWrlj4bWzlVcn8wk/fTnG2te8PuraIvJDC2wILDRiDOi/1AUc7Q8QGJui9dvIpKgBbKHvHqdSWPtsKdcavyee5IBcC4m+EvrnfMzHvKNQo6TzPloPGujcM4YiE37GltznKD+lj8xH+6QZjlHtyeUa6oUsRmAkgCdR0rp/+GuPLK1snYkDzG3uPzpbVSv7GwDnadicISBMqNB1BnTz29aj7P4ZMOgLmIl3P/DyEanw617dvn4T2m+ZZIMQNDoKm4YruS7KsMQsBp7samconny9ubFG5bY3h8rBvazFG3goGlzENryMNr9Fn2rmvD7ee9KrIQSo8tF+utdJ7R4pLl17bsBbClGP4YQsT5gQaSrGAQIWtX4gxIBUtlOhHgd/WhcfIvMqLvZ/hFxsSt29rAJH2EDoJp8xZzGaT+yaXvj3GvsWOVQs8lljsNBJH0pruPrXqYIKMFQ306pE1oARVs3KH222q2NRWstJGbSqTDn+/3pVq40A1Sdq5dnC92xwoNsMB8pj0YfqBSTZfWDXTcfY+JZuL1XTzGo+1cvxNrvQNyai9XCp39nlZ9ZL+ye/iCrEpoCeWwMAkVatcTvkQBbuKN0YGfNWB0NGeO4BP4RcmVSAoKCNZ6e5NIHF8Y9j4eXTz5x+zUvt3ryGouGWlv+o5cP4srd3MQd8jGDzGhO8fpTEWtXrTIZXMAA6nvoRsyHr9xI51zTgmMW4CL6Z5Pe1hj0IPJh1585o7heIBHZVYlQdMwykg+4Mc4NJcHB2hs9fwGf4K2yuQd1HQzp1BJIHOJ9zXna7CBrTXdjbUuCOg1IqvZxIfKTJAIJExPgeo1qdOIZ2ezrEEzAnL5TB1J9q5v3KcdNeDF8loh7P3fi4a4ZE7gz0Gv0FZ2h4MuKw4ubsAD40D4XcXD2rtsMYzOFidRJ1g8gPy60wcA4oMo5qRBBpuaVRj+WFk+NHP/wDJro00+lZXVzgrB1ldfEVlZcvwH3X9Cwe1dp/9tgrLBQTmUAQOuoEVvYx3CsQMoL2CRGh6/wDECKVrlv4luA7lmMFcvdgCQcwO86ZY9aGDhZB3EzGWdR4npTXH9JIzi/5HQ0/w+twr4bEBwCDDAawZ3X9Kq9nbF7CYzLcQqGbfkdTGu3PzoFgrt/DMptsVBaAwnK2onQ7072eKpjbLZyEvWfmgwDykTWJch8eLGjtTbi01xAMw1843Hrt61Dwa0otm+GYxbCAEnLKE5mC7AlydeijlUJxLFES5KuDJGUlmjUZV/qYmPqdqtcUf/wBHCjIXBUKYkGDoY51vCrl9lHZzHivElyXhc1dsQXyAkMbTIsSYIGyig9tzcj+lfw+H38ydTXuKuvmbMZYgIxIHKNumke9VTcJkCY+tcS5Xch37JOO/BJIIGpnkY8qZM5pN7CGDcGUj5TJ5/NtpTlFetg/4Y/75H+n+ie02lX7RkUJsvuKvYd6yRatk+IWqRWauM2nvUFlu94fpXRMbpEd0Rb15/v7TXNeMWouPGkMY966ZxRh3V8Z/L8657xxP5j+Z+tT+t6izzPU/xT/RP4/duMAcxIGhBOngfCD96l7Y4T4SW1YsxRYLHcnxnyqXiFjMrL1BA8+X1o326w6vghdG5tq32P5/SpF4of6efKOxS4eQFtsDq2/uINEf4ssI5qDrPM/uPSg/Zts9tgd0n2aD91NT2MTleG0nadoOvrQzjtjlQz8OxVxQpZGCsNCRoeX30q3xPimQK6MRc1CkHXKRDbco018DyoPh+L27Vt7bS2YSFB0JDefdBiCPMjU0P4WrPdDXDJnbkPKlOFfICOJKdom49jnsfw9wa5iWOUaELHc9Q0nrpRu1eFtwVM27gzKfA1txfhqXreQ7biORA3Hv9apcIwrNh2w7/PbM226ruI6c1jlArOUZQX+ReVqWwi2JfwPjlH61lAhiTzWTzPU1lbxYfJj3dxKWFCgSzbKPqT0H9q0suXAzOCx5KunlJmfMRQHD3HuuWbUnlyAH2UUQvYq2luWJYHSF/r8B4H6jwqxVLvo80gxmDzklA0gzlLMQxU8jJB25Vp2fZfigEd65eBdeYRDmjXeTMgdK8uY0fEBfvuB3bS/LbHnzbblVG9jw10tlC8x4HY/XkKRJJPQcbOwWcexv5yhW2sg3GgBiFOgG5iW6D2ql214mtu1bcDTVoHPukn3qpi8arphrNpswFksT1OiifZqC9siTYyEyVBYfmPaiyza0n00X3qxV4rjlOZ7arlckKWBkHqJ2MHYiouHYdHYIpYsxAhBLuT+EEd0VUTBXbgA2UbE6ATuQNyT1o3wRRhW+IjE3ACM3noY6edcop99EctjBwfCW7JyTfF7UOl0CNDoQZnbw50aZZjxpHwHFn/iP5gQ53+YyXG40YGADPjTw2wNepgaeOkUYXTNLTwxmiWH3oO7d6iuC5eVdIvXVllulRW0gjxqyV7wqq1zKGPTb1rYoVN6KGNuzcPhp+/Wk3imtx/Omxh3jXNeJcZb4t0AbORPkY50j16uMaIc8W4pI9xC61dvWzdwVy2SZCPl+rfSY9KAPjWJ/WPyps7Oqz2wx3ZXGgHIwNh+5rzm2kb6WDi9nLezuK+HcM7MpHruPzq1xDEBU1ALBu7PTy9PrRy6zMCrNI6eW31oDxCxJUjrH5/l9adalKyiEuQSwrKzglV1EQuggbE6/Wi1zDm2uaCANZ6e3nQG4v8sFdwd/p+lMvZDHriD/AA1wSxGg6jb9+lKlG9jk30XOE8TW4d9Dt4id/EaVLj0a2fiJ61vj+A/Bw6i3q1lrkNzyd1gp9GPtW/xTBRx3h9QdiPCNanlGnaJMkHB34YOZrLGSG110ZY18zXtbnh4/Cv79KyttGfE1v4m0EjK5mJ1Gw5RzFZg7dzEXEFpQ1x+6gnRPfnpqT08qpPak6H3q1w1rin+UCLglgQflA0Lk8gJAnqQKpSSaIcXzdEvFOHXcMjEhSq3CjXVMq1yCQqk6mBJJAjSqVnh7rcYN8oiWPUgZo66/amLtN2itXbeFt2VKDDrMTp8UxLCPmIIkMebGla7eZtSaZOEYvRRJrpB/hHExhtZDnlI29jrXvEu0T3jmMDkIEaUtete5wPOlcUnaRluqCf8AEljvWuIxPIHz8appdgZvQVTuXydBtXdsyghbxAVgfGa6hgLoe2CK46bqj5tT0roXZniYyLJ0cAjzjWr/AEb7Q2GgzitCDRnhVwFQSaA4u4I1IqvheLD5Z2MVRJbPRTtDleaBM0IxlzvBfU/lQ5eNjMFmevgKnw757jN1P02FalSF9y/oe4po9q4812Szb5mLe5musdprvw7Nxvwo59lrnGD4QSoLd3wG/wDapfWyS4oiyyS2wcINNXY7ExKToCSPXL/2mhr4FF5e5q/wBQLogew693/3fSvPk7QGHMvcSAHFbRVrgBgqzR6GtOG4L489xs0K0DUGSJjzHLzpw/8Apxf4q7edQQ0FVO2qiSfWfvQfjmNDYa3Ysr8PK38xQIIOwB6jf6GhWRPS8FWJrk4/RSTAzbuKdCACdjrqDt4x7UX7I9kbN4G+l258RPmCkKUP3Go3oRw7hN2CIkHT3oecS2Gu5pIk65TBHLMCNiPrWd2osqVJ7Oo22Af+Y0gjKxIiW1EkaAHUzHhHSlri9pviqRMoio0/1FefsRTD2d7VZUCXLatOob5T3hIbbxnbnRLEYVcSC+XK4OniOhpEclakzssIyQmridOVZRluEpJlNeenOsqj2WQ+z+icxjUyAN6FX+IyxI56eg5eVeYriWaRy6VV+MvSnJPsRjhxjX/pMMWx5Cs+K3M1X/iKz41FQVFr4vjXqP0qsHq1hREt0286ExkmIbYDYaVWdqkImsCVyM6K8Uz8AbPZCzqrR5TqPvQH4dF+zd3K7DqJ9R/5qn0sqyJfZvI3x/HrlqFuKSp0Ddf0rzEJdbJlHzQRG/8AemTDBcwzKGTmpEgjy8ND6Ubs4eyg/lqq+VUT9PklK70ehHOorjQE4Rw0qJecx68qb+FWIE0OvBVGYn0FXcNjhtRqSb4oKaqNgjt68Ya71yx7kD86T8HiMyL5CjPbriGa2V/E8eij9YpV4Xd7q+VRet3OvpHl5tx/uErw1NZg3yuGHIzWTNSYUnOvSRNRPoli6aYzY5naMvykanyJH2il7tFhPhn4qkhmAUwYMgb6aj/xR9SRZld1bL6R/wDyaXuJs9y1cU6shBIEzkOzbeYMTETOui4qtl8bWZteTS7xJ2CLIZmgEqAumh1CxqZgz0NVu2PA4toyjbRiB6j9Ki4C83ZO4EcuX/nenbEWhctEHWREUuc3Caos5U6KuJ4SbiWlTR1sgr1JUrp7MI8qzs/xcghWqbAY8HG3QDpatBdPBc0/VR6UL7Q2PhstxQQe6rDkTlBBHiYb1Wm5sHKNm34HUcQPUe1eUlJxowNayofay/bApCSbVs7oP+Zv1rX+Etf7w/1D9KsMlRlK9eyOyE8PHJz6j9D+Va/5c3Iqf9Uf9UVLlPhWZiOVdbNtkYwbj+k/f7VZcQoHqfWoheI6+9TpjTzk+cH71zsF2yNFqVVmpkuqd1HpIP6fSrFjBI8BXKHxgj30oXIFlE1LhrwtsGbQbe+n96F2uIKXKloEwDtoJ1PnpU7vaJM3F6an8zRpuLtBxx1Jch04dflQfT1GlS4zEtbBYTlET4TtQDs7jgbcZgSI2I002PjoaaOGYlWzo0EMomdjv+te1inzha7GyVMoXuL50Mb1rwrjOdwoPeFWf8nVSfhSJ5HUDy51Xt4JMNauss5zrJjc6Addzt59aghcMzbRZlleIX+JYk3HJ5AmPKd/Wq2BMD1NTMkCocPz86jlJyds8tvlFhW01X8KY15j78v34GqFoaTVhLveA5c49h+dKkrJoR8h7Cu5tXspIdQriCQYBAPvLUJxfFdFYSl22Zz5VJOhkE6d0yDlIOwo1wCyvxcsnLdU22k/iBA/6jSxMXks3WUB2yZm0gxsT56QeZruPRZ83xnD/aLuGtW8Qy3LQS3e/qRdEujmUB+RxzTnypjwLzodI1PpXJLOJa3eZZ2YrodJQ7j6610ngfGQ6quI0ZxCYjk3hc8fGlZMVNNnoNJuwX2BxPxcZfZv68/sx0HpMU0dr8P8XAAD5hdt69Fc5JPl8SaDdk+B3cLib3xgO8JVxqGG8g+u3hRi3iGNtp+Vlykeeg/9pquMk0wZWCv8tw/4m/fpWUotxh/xR4dPCspXH8X+SD3Mv4RNWtbNWpojDVqjIqRq0Naaa5RW3w/GtTXqnoa00lS1Vfi+JyrkB7xgnwA1HvVn4uUEk7UHxJLNJ3In6muirZsFu2DilTKsiOYqe1hixga0ZPZ+EVgwYkTp9R5gzTJTSGyyJdgzhF022nqI/Sm7hF4hVf8AFr+n0pVfDkcqNYPGEd1gRlVdOcbT9KOGdw2Pw1J8X5GBOL6Ty2rzDY8XHCGDmBMeCj9WFAwpuzkMHeOR8D0Na8DRhjkBGX+W3dJ6nX3ig9Q3KTkvKH3xhwYzNwS2yzJXQmdxp4GlcWCGYb6g018ZxOVcg0JmfKf7UN4RhR8ZCw7rgkTzidfeKm6POnTnxiim1h1UkmABVvAcJe/bNxXyqrBJ5kwNvDXejGKw4NtgddG+5ohwhAMI0cm99R+VNhC5UzvZSlQPtY5bKBFcsy7ELqWBmWJPXpUna7gn8Qjm185PxEjcgrn0jWdTHlUfDuCI3ecs8knLMKNeg1b1JpnwCAFF/AxT03T/APVwPSnRxttWUJpdHAb2YNLSzdeZI094roGEAW2to65VAbzI1+9Z204Kv8VavAAAuxuf6QGB9eflS3wbihuPfOxYll8BsPoFpGaLaa+gm9aHfgnHGtTbuS9kbNzQHr/u+PLn1E/Grhs2/iKcyawRyDQBm8JAE+I6xQHs5ix32kEhdY8m/St+HcSe1cZCuawSTC6hQZBG2gjcf+Kn3EbF2ti6bbHUiCdTp1rKd/8AKsI3ezN3tdLhjXXSsrveQv2EJbP+9aiL1ZdBULJVB56aNM9azWG3WZK0IwVKsbnbrWqrVLEXCx8OX61xqTZtjcRm0Hyj6+NXOD8OF12W5ICW82nU9a04LaUsxImBp5yNaKcB1vYk/wD4/sB+tY5eEVY8VbYSu9n1NsGyMpA2JkN6nY1RwdwhWtsCChmDvB0I9496I2uJkrAcD1FVMYs5rs5iiyYI1XY+wM+lA+hefAnuIJxN0kzlqDFXmQi6BmABDDnFThwdeVb2VLmFEk6R1o2lRLiyOMl+GyXRZAI1Da/6qmwmKAxCXyDKrlgcxG/n61pisHmsoFMlSdOcCKiRNNKyMm47K/X+oXNe3/th7htv+KvsW+Ud4j7D9+NFOICL9iBG6g8v6Yjy1pSw19kPdYqeoP7keFW7vG7spnhshkciZ8RpyHKupVRPjzRoab6ZUj0+tXuFr/6W6PHTzhTSs3aRHEMrLrJ5jn0159KKpxpEsXTbZWllAE694qNqdj/5L/BykpS0EeHNoI8au2L0YhRybIfUNB+hHtQjh1777VJxLEZFS7zQ8+mp9pUVTy+P9Aq2Bv8AEHFw5tDaBPm4j7Bv+auYcNvZLpUc5UH3/QU4dobrXjdvj5WdivksZR/ygfWlXFW4fMPAj01+1TOXKT/Rkd6+hi7LAqt+Z+UnedlaoV4pcsliVDJMjcRMzqBz03qfs42ZLzQR3XBHQ5Jq5gQGhWHcYEz685pEqt2gyEcXtHX4Ka6+/wDqrKuL2ZU7ZI5d8D6RpWUNQ+jKB9w1FUlw1CTTDy0exWsV4zV5dkLPMmuDo1vwdOVQ/CmsQ1KK0K2jy1ajbTyq5gkcEm3MkQ3iPGajsgSAxif/AD6Vc7O3xmxRJgKIE9J0A9qwZjhKW7CI4yqkJeBtt1khT76D3NW7fEbThlzKZBBk7gjlSn2uvC46FCGAXWDMGfCg1hyK1QtWPc3HXYSLZe6dxy6EVf4RimRyw3ggesf3oZGbvfuau4UHUncmTXPoklraCfxhmk7Nv59aje2VaPr+dVCZNGeEXVYgPrkOviPzoOhXHkDLi1oRmEc+R/Ki3GMfh7pAtnv8oEA/36UHajFuLhKiArFRvvVtjPn161Xdda4ZGVk9ni923s5I3g/rv9atXeONctPb2ZyoWNt+8fDQ/ShNwV5hx8x5gH3On51vJ0U45MYOB8TF4izassERYd3gbzMATJJJjXalnEWgFZZBKyAesGJ+lWsNiHt/KxE7jkfMbGquMuFiW0BYgwNvH9aynYyGS3sNdlU/k3CebP8A9AFW+GOAQDzJH30qDs13bDeJf7AfcVDYBAR9e6ZPTxpeQehzUDpXtWf8vY6gAg6jU7cqyk0zbQg4zc+Z+9QlaysqlHmI1yiCfA14w7tvyJ+prysrQ0QtbFb2EHSsrK04phjNeXqysrRx4oraK8rK04v4NBk2/qH51bI7tZWUBPk7JuFWwXEidRVbAd3FMF0GZhHqaysoX0w1/FlLiiBb9wLpDSI5bHT1oheGprKyjXgVm6RDXpWsrKwEhYa1oyCaysrRqMYVBiF0NZWVyCj2HOCCcL6t+VTcLQZY5SPvWVlJn2WrpDEmLcAAMQAIA8BWVlZWWwq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UUExQWFhUXGBwZGBcYGBwcHBoaGB0cHBwcHB0aHSggGB0lHBcYITEhJSkrLi4uGB80ODMsNygtLisBCgoKDg0OGxAQGywkICQvLDQsLCwsLCwsNCwsLCwsLCwsLCwsLCw0NCwsLCwsLCwsLCwsLCwsLCwsLCwsLCwsLP/AABEIAQMAwgMBIgACEQEDEQH/xAAcAAACAgMBAQAAAAAAAAAAAAAFBgMEAAIHAQj/xABDEAACAQIEAwYEBAQDBwMFAAABAhEAAwQSITEFQVEGImFxgZETMqGxUsHR8BQjQuEHFYIzYnKSstLxJMLyFkNjouL/xAAaAQADAQEBAQAAAAAAAAAAAAACAwQBAAUG/8QAKhEAAgICAgEFAAEEAwEAAAAAAAECEQMhEjFBBBMiUWEycYGh8DNCkSP/2gAMAwEAAhEDEQA/AJMqnmRWv8P0INCLd09anGJYV5DxyXk8P/5vVl17RHKoitR4fik7HSpxiwdwPSs+S7Mlgfgjio3arJynYx51E+H/AGKJSXkTLHJEI/frUgNeBKwJRAEmUMMrCQf3I6GheU4a+tzMGKglAQdcwZZPLnrryokbqqJchRMSep2FFDgsK1rPiSwKyFytEyJjbUkg10HUqKsHLoU8Dh5A1G0mdAoGgH5wOVdI4h/hLYaHw157NyNz3kY9cuhWfAx4Uj4RbK/ENy3NtlZVBMlC0ANMbqJjxin1/wDEN0fWwDaU5SQ3e00mdgOcR61ZjlCt9l+Lgovkcm4/w29hMQ9q5AuIZldiDqGHgQdqYeA8RW+mR99qz/FXi1nFX7d2wSYtBXlY1ksPMjMQeWggmk7CYk22DLS80FLoBpbocr/DWRo9j4V0vsdabD4ZC4IDFrjaf0wqqOskkEeE0r9juMIxQsFaPxAH79In0pj7RdoVe0QoKsrQ08hE6dQZUyK301JOUn14Mx8YXLyWOI9rFRmG6spCyNAeWYbwedc8xWFgdxAzSWYxyMmNZ00AjwqXjlq4iI7iFcSD+XgedWsBgLn8MbjEDN3o5lBov3nyNFLI52mgZSnJ7F/CYkZpHKJ8jMfY0y3XLWhcRM7240mDk5xpqRvHnQHheGe4biqhgwZiJAkHU7gEj3orwLFFHynloR+VQzXCSmHHapkfGMEL+Da/bUq1pyWEz3GiY8Nj5A0F4MxY5V9T4V0bgttVdrbCUcRrzDbee8ec0pjg/wDDX7i6wGgE8xuPoa9HFFJKQORaOodlMAbVhc27d4joCNB7fejNB+y+MV7KqD3kEGf3tRiqJdl2KuCoysrKyhGHztbFe3vlMmJ096xN6h4m0W5zAEEQOZ8vLSoPJ85Bcp0Q8FY5XB0g7fvyq64odwpi3xGmSTr9SfvU73q5q2NyJqbaLBuEbH3qS3i46iqDvXq3Kx40zVmktS2F1xM9DWF52NCLmJVNSYkx71I3EghGYxO1A4NdDVCOTwEb1xGUo40Phz5HzmmDh/wLzLbYmZzoIBEjkwO+7CguB4xbzorpmDTBiRI/MzpV/iltLdy3etqch7rDcqx+Vh12ykcwYpSfy2iv02FR0/7A/jXB7gzAIwEZgpBnfl1AHWDtp0s8NwrEhWPeXuP5Oq5T7H6UbxmJCiXYTMqVMlkPMR0FStwubt64jliwWBAEwqsNeRjuzTlkV/EoqOOzmmNtMVHdbMN9D+96q4Hh7HMbgiYyiR4z7aV0izeLHvW3XlDAfqa3xHD0P/21PoKek60ebzaVISuDG5auaZcnXNr9afuI4VzZttmljqymO7OoGnnFBOI8GQWiQgVjCrqd2IUaT1NecV4vcOI+DbBgd1Z56aufADlSpqtj8EHk7CwxTYjDG3fABaTH4Zgj1BH5VO+J5AwMsR4Rt9KXP8yNtyrkmDEzMg9ap/5+oz66AnXypLeRvQubd6Ddm/cZW+FuukAxovIePQVBje5dnYwCR58/ofY1c7L3Jw5ZdyxaehifpmNZfRXzKQM5UEHnozEemprZVx2bHQc4Zc+Igj5h9v7HX3qXtDbzJbvx8yw3mNvzHpQLs9jCrU2YQC8l7Dn/AI08jB+j/enelyWuDex1ckyPsR8zNsoWJ8Ty+lOKMCJG1JfCbUCBtO378aZ8KrMPwr0HOvT4fFNs3086XGi9NZWAVlLLD56QVVx+FNxgNgBqSYGtEbdk0v8AE7ty47fDkhTsOggTpv8A3rz1t6PA9PG52G+GWltW2RDnzGS0aTAED986qYy3WcEvE/y8wBPJtIbmJrfiN/4Zi4jAmYkbgGJBGh1FbxknZROLYOY1IoJMAEk7Ab1BcxMkwIjrU+CxT22FxGCsvnqOYGm8bTpRvoXHFumXuF8Hu4i3de2mYWioccwHnUDmAFJk6eetXsXgBKKYYlQmciM4/BcA+V5+VxvABJgEednLty2Lgwd5mt3B31+S4pHUT3hqdVJ35TXSLOFS1ZtOy6kK8mPnywY05GSK3hGStOqPQwR4OqOL4zAXMLfyozBQQ6Md4G0jbMrAj0nnTnwLF/GdSDpqzgt8rGIyjmumnTMRyq7x7gC4iWTu3FJygnunqPCYof2eshFAdMtxc48YLDceYI9KnbUo2+znNJtDbjoZc+5UEehql2dvnvgmSG6/r6VPg7vXUHQjwO9DcEPhYlkPMaePQ+0VKpt7Ft7TLfHA/wARMnw1VtGZ50PKAN5E+1aIWTu3iFzaJdUTbPSRMg+Eii11bbLF1Qyc/DxB3B8RUeD4XlPcuC5h2BlX1YeB5EeOnrvVUck7VM3209gDD4XFfEOZEKqpZXWcrEghYltd520jypfvWmsB2LrcusTLLMR4SOlPvEXVVhQF0gAAD3pL7SQQAdCNm/e9ZJ3L8Oc+EeCFTE3Xv3QFP8zYKdM3gPGjuF4LZXNZfvM/+0IP+yJGir+J511n0EmvOFYS7hrZxDKXZu7YXLrLaG5MbRoPM+FWuG4JrmdV1vEd4rtbDb69TET/AGopTrSH44xjG2QYDFC0VNu64syw+GQDPiTtJ8qM2MaGDPzIgfXb10qhhuA2UBV3J7+oTXUCMoJ3OupiKF5vh3ixlEGiW5nTYE/X3oJLkqsTlxtK5aDtoG2yyZkCT1POm3heMylLo1KaMOqHf23pHsYg3Qx5jUCmHs9itQDsdD4ilq4zTOgzo2E4fbJ+ICWDd4D+nXWdN58aJUudksQQblkmchBXyaf7H1pjr2eTa2VQSS0ZWVlZXBnzFi8S7qwLt7wPpW/ZviTWbq3VALCQQ2xHjFW/4H+Fust5Jdf6TtMSAwO4Mih9gZWJgamYGwnoOn6VInXR5MUoqrLXFrt3E3Lr3lGd2kXBooHT/eEAACo7OETSSzFRALMYA6ADRR4Ct1k1KlqhFZcz6RsLS9B7V5/DgagVMEqa2OtC2TrI0y7wjBB5yWu9sCpKgNv3TybnBB06U34TD3Q4sYi7KIpOYKT5wo5yD13GlAOzeLS07FxusBuY1BjTkY+njTTxXEoUt3rRzXB88bQeXmD967/ryvrx+Hr4c94+wOMSRcKMCp0ZQd8pAInxggx41DxOzmIuj5gMrDqNwferePsjEIWtwLwg7amOh5GhmE4jMq4yuNGU/vaopvblHoVL9JMDj4bfzqbjVwA2ro5NlPkdvzpW4/eNhg66of3Fb2sS+JsuqbxmXqSusecTXLHXy8MOGOUlQ6nFBkYTuCPcVb4PbNuwqsZJkn12+kUqYHD3BbDkkwAffb6kUwnGBu7OwroT4qkc04ypm2HtpfuNnfLA7kdep6j9aw8KW203Qtxp7q7rH4mB38BVLh+Eyv8AxDnuESicyeR8udWrd1rrkAxzZ+g8PGjc3CPHydXmtnnFOF3MYrLbYKf6nM93wWOceUTVCxwtsEgsWMt245LXLjEgQNBCzP186N3uIrbXKmijc9fGljH9oFkwaz3PjUNsZHIohjA8MtiTebO50O4EEyQMpEb8qix3AcE0kWhPUO//AHVnBMJcurnc/Ct8ix7zeQ5DxNZxK4bBKuFt2R3sy974gOpOY9Zjkddq6OPLVt0hqUp9i9esiwZw+XN+G9qpnlIK5a34Ni9Qdp1jp1HpqPSlvinFzda4f6GbMF/DygchpFa8Ex0NlPmPz/fjTXBuOxTil0dd4Xjcl21dnT/Zv5N8p9GjXxp6BrlPCMUHXK2zCD68/Mb+ldE4Hiy9sZvmHdb/AIl5+REEeBFW+myc4V5QeN1oJ1lZWVQPPmdbDMdQTV21g+sVQSWaJNepcsuxS4XATmGADbaRvJ86had0ePGPPewutlRufYVOlpOtLy8TRTdXIYcNlGuhJA9ABEeI8aqXLxILSZPjz9IoOEn5D9iI3mysaGD5f3ryzhwEGd5YbnKQD0OkxQnhGIa41tH+UEAaAHoJIEt60xLg1OhHsSPsaRNuLpsCShHTVlOwUbQOuhiJBPsN6tYa6wEAkqd4P7+tR8S4faWyzMpYIpZeZBA0gmSNes1JhMUGtr8QQWEhuR9RXXq0NeLHxuBKmL+HBBbTckR7xVzFmzilBY5Lo2cb+vUVSfCt/SZHuKE4vCMJhivnt78qBRTenRsW+ma4zDXEP89c9k6ZwNB5xt5j6UX4TwxMP37TkgwQD/T5HmNqF8FxeLtnulXXwY7eoimDFFypMa+HjQZW/wCJbeqQQwWNEkGDPKhfAWJvN8SMigs3kv8AciiNrBnD2c8HvaMTufLwoTfuKUYW9SwggdBrQR+Lo2MF1I3x3GxcYmYXlVnCX2cBLak84G58T0pYw/DM1wC4cijU7Zj5dPM054XH21UJbGVeg5+JO59aZNRE5cajKrN7PBVJnENmHK0h0/1uNz4CrV1rFkZrdm0hG0KCfc7elCeLcYFsQQQYkCKXhxku07gHb+1bFZOkqQLdLSL+J7SXRcylS5kmM0aNqBqCTofaKGcdxTYhe8CuUk5ZJ33356fSimNZMUozHLdX5bg3/wCFuq/sVPd4YSmYTI0YDX/5e06VTjcarydLLJrTOR4q29tiAfLoRRHDZwq3YMTE+I5Uf4ngbNtle7PwwQWgSY225jbSmfF8EVkKpqD/AE9QdQR00iKem5RtIPLNJJryD+B4vboa6LwfiORfi65QIuAakAbOBzjY+EdK5NhFNpzbPLY+Bp67KcQgwdQdCKTin7eX8Zl+UdNTEKQCCNa9pcWzpo0DkPDlWV6X9g/dZwUcQVQYHe15+xqnJOk7SfeP0qxheGs5lfl6npRS1w61bg3G9KhcoomSUdIF4ewznQEny96LpwK4wEgCtjx1E0tJV3s/iP4lnW67CBmAUwDyM6TzG3WlylOr6NotYPAW7MMz6jy3rQcZi6wCB7ekMhYtMagrlI3nn0qTi3BBh8t2M6PyOpU7kdfX38SOBXOgZAzA8gpn7RSZLy9i5VHxZR/zG80hcMzAiIJC6HqTv7VTwd17YKXLeRZ7qkyFkTow33pw4ekJcdgVKLADCO82g+9CuF40Pav3bomxbGQBgCXfr7R6mi4qh0ZXGq7AT45lPdVvSrVu9ibogKFH4naPpqT7VVxUKTGaPEVXbGkczXcL6QHKK2TsGtvF27mj+lBH13+1NnZfv95hCzCg843NA+A9nr2K/mRlt8maRm/Mjyp54dwdLZUTmjlEL7U2HpZSdleJym+TWiLtHxJfhttlURFc4wOKMsRoJrqfFOEWbyFGSJG690jx00PrXNOIYU4a49qQcux/EDqD9fvQ5fTyx7e7HzRBasZ7gJbPJ2VsvuYNPnZwiyZSxZ82ulm92kiuXWmD3YBNt95G396NC9iE3GcdVP5Ur5RaaYjM6lo6Vxi1bxJVrwtSBEh+XjrrH50AvdmMDyfIf91/+6aWl4oeax5kj8qkGKc7IAOsz9q6WTI3bEuZax2Hw+F7wuXLxJ0RFE+p109K3sdozKhbBQHrLN5gSJ8q84Zbtl5uAk9F2PnGp+1e8YxVpWgW2yHVc+YCRuJgxyiY866NvY7C4vVGcS4c1+2WVTdPO38DIh11ljIBidZmveFcWt3FCqSrIMpViCwAMDUGGEaT4Vrw+yXUuqhUC6kR3RUnA7AEKWDKSclwa6A7Hyk+man4ZybaQGWpJpIGdqkhrdyBqcrEc51E+OhrThOKyOuvOoO1nHLGX4CEu5JDH5VRlbTec0x4RNDcJiBAbXXfzrs0W+wYQfGmdQtcQ0GvIc6ylCxxCFUSNABv4eVZSfcyfYPFivax9282SyvInQgaAEk6+VC7jEnUk+daWWKmVJBHQwfcVmpJnqarUUugTZaYOxDRi7Y5NmU+qk/cCheE4ZduKzW0LBBLEch+fWBTp2Awds27d5BLksGJ5FZ0XoNj60MnpmpB7tbhh8K0DoA246waX8Xd+FahnYjcd4wPCJgU6dq7AOGJPIqwPrH5/ekezw65iri2z8uhZuQG0DxO1DKPGQqcblQYxmEuDhlpE/2l5s56x/SPPaqnapVs2beCQBsqZrmhPeOuYwfxTHl4Uy3LmfHMsRZwdtZ6FyNB6an0Fcv4pxN7mIuXgxlzCrE5hOggiCNJoVG2PaUVovLxe5fOS4tsATBUHNpMSSYOngNqYOyvZkXGF66JSe4h2aOZ8J5c46brotO1y2zoLI+UKu7sdJg6gee1dXtotpLa/hAgeQqvBH3JuT2DhxRnLk/AQtrsBy2r1bcdJoYMexOlTs7VbR6VE7ilDtjwsXgWA7ygQeeh1E9CKZ1cx6VSuanX9/uaGUFJUzfByJ8GCAZ742rezxBl0afMUV45g/hXWAEKe8p85kehoeoB3rypR4tpnm8m38uy7b4kTzmiWC4g/wDQik+Q+9UMNglbVYnpRbB27PyXrWUnYqzCfEEGppcTPJmKw+OZg6ZFTY5IcSJBnLtG0TyrLv8AFf1F2O02+7r0khiD5imHA402cttZa0AMp01HTzqglq5/EMy3gbIBY2nJBE7RybmNTPKOdNUY8VJMti3x0A+J4lcOykre+IYLo2Vt+YdYnyijyENaDWgAyDMqgRJGsRynb1odxVLeKe1laQxyFgNiJHP0qpw7FPh7ptXNGU6dCORFBK4y5R7RNO07oVe3HDfh3f4m2s2r8XFYbBmAJB6GZPrUHDXJzADRgG9N66h8K3ctNbIBSYynaH7xHlLemnSubcfwwwd4BJKxpJ5SdPGq8j5V+7Q6LtFxbh6j2rKEjGV5SuBvE0wtklwAJJYADqZ2orxoYgkWrlj4bWzlVcn8wk/fTnG2te8PuraIvJDC2wILDRiDOi/1AUc7Q8QGJui9dvIpKgBbKHvHqdSWPtsKdcavyee5IBcC4m+EvrnfMzHvKNQo6TzPloPGujcM4YiE37GltznKD+lj8xH+6QZjlHtyeUa6oUsRmAkgCdR0rp/+GuPLK1snYkDzG3uPzpbVSv7GwDnadicISBMqNB1BnTz29aj7P4ZMOgLmIl3P/DyEanw617dvn4T2m+ZZIMQNDoKm4YruS7KsMQsBp7samconny9ubFG5bY3h8rBvazFG3goGlzENryMNr9Fn2rmvD7ee9KrIQSo8tF+utdJ7R4pLl17bsBbClGP4YQsT5gQaSrGAQIWtX4gxIBUtlOhHgd/WhcfIvMqLvZ/hFxsSt29rAJH2EDoJp8xZzGaT+yaXvj3GvsWOVQs8lljsNBJH0pruPrXqYIKMFQ306pE1oARVs3KH222q2NRWstJGbSqTDn+/3pVq40A1Sdq5dnC92xwoNsMB8pj0YfqBSTZfWDXTcfY+JZuL1XTzGo+1cvxNrvQNyai9XCp39nlZ9ZL+ye/iCrEpoCeWwMAkVatcTvkQBbuKN0YGfNWB0NGeO4BP4RcmVSAoKCNZ6e5NIHF8Y9j4eXTz5x+zUvt3ryGouGWlv+o5cP4srd3MQd8jGDzGhO8fpTEWtXrTIZXMAA6nvoRsyHr9xI51zTgmMW4CL6Z5Pe1hj0IPJh1585o7heIBHZVYlQdMwykg+4Mc4NJcHB2hs9fwGf4K2yuQd1HQzp1BJIHOJ9zXna7CBrTXdjbUuCOg1IqvZxIfKTJAIJExPgeo1qdOIZ2ezrEEzAnL5TB1J9q5v3KcdNeDF8loh7P3fi4a4ZE7gz0Gv0FZ2h4MuKw4ubsAD40D4XcXD2rtsMYzOFidRJ1g8gPy60wcA4oMo5qRBBpuaVRj+WFk+NHP/wDJro00+lZXVzgrB1ldfEVlZcvwH3X9Cwe1dp/9tgrLBQTmUAQOuoEVvYx3CsQMoL2CRGh6/wDECKVrlv4luA7lmMFcvdgCQcwO86ZY9aGDhZB3EzGWdR4npTXH9JIzi/5HQ0/w+twr4bEBwCDDAawZ3X9Kq9nbF7CYzLcQqGbfkdTGu3PzoFgrt/DMptsVBaAwnK2onQ7072eKpjbLZyEvWfmgwDykTWJch8eLGjtTbi01xAMw1843Hrt61Dwa0otm+GYxbCAEnLKE5mC7AlydeijlUJxLFES5KuDJGUlmjUZV/qYmPqdqtcUf/wBHCjIXBUKYkGDoY51vCrl9lHZzHivElyXhc1dsQXyAkMbTIsSYIGyig9tzcj+lfw+H38ydTXuKuvmbMZYgIxIHKNumke9VTcJkCY+tcS5Xch37JOO/BJIIGpnkY8qZM5pN7CGDcGUj5TJ5/NtpTlFetg/4Y/75H+n+ie02lX7RkUJsvuKvYd6yRatk+IWqRWauM2nvUFlu94fpXRMbpEd0Rb15/v7TXNeMWouPGkMY966ZxRh3V8Z/L8657xxP5j+Z+tT+t6izzPU/xT/RP4/duMAcxIGhBOngfCD96l7Y4T4SW1YsxRYLHcnxnyqXiFjMrL1BA8+X1o326w6vghdG5tq32P5/SpF4of6efKOxS4eQFtsDq2/uINEf4ssI5qDrPM/uPSg/Zts9tgd0n2aD91NT2MTleG0nadoOvrQzjtjlQz8OxVxQpZGCsNCRoeX30q3xPimQK6MRc1CkHXKRDbco018DyoPh+L27Vt7bS2YSFB0JDefdBiCPMjU0P4WrPdDXDJnbkPKlOFfICOJKdom49jnsfw9wa5iWOUaELHc9Q0nrpRu1eFtwVM27gzKfA1txfhqXreQ7biORA3Hv9apcIwrNh2w7/PbM226ruI6c1jlArOUZQX+ReVqWwi2JfwPjlH61lAhiTzWTzPU1lbxYfJj3dxKWFCgSzbKPqT0H9q0suXAzOCx5KunlJmfMRQHD3HuuWbUnlyAH2UUQvYq2luWJYHSF/r8B4H6jwqxVLvo80gxmDzklA0gzlLMQxU8jJB25Vp2fZfigEd65eBdeYRDmjXeTMgdK8uY0fEBfvuB3bS/LbHnzbblVG9jw10tlC8x4HY/XkKRJJPQcbOwWcexv5yhW2sg3GgBiFOgG5iW6D2ql214mtu1bcDTVoHPukn3qpi8arphrNpswFksT1OiifZqC9siTYyEyVBYfmPaiyza0n00X3qxV4rjlOZ7arlckKWBkHqJ2MHYiouHYdHYIpYsxAhBLuT+EEd0VUTBXbgA2UbE6ATuQNyT1o3wRRhW+IjE3ACM3noY6edcop99EctjBwfCW7JyTfF7UOl0CNDoQZnbw50aZZjxpHwHFn/iP5gQ53+YyXG40YGADPjTw2wNepgaeOkUYXTNLTwxmiWH3oO7d6iuC5eVdIvXVllulRW0gjxqyV7wqq1zKGPTb1rYoVN6KGNuzcPhp+/Wk3imtx/Omxh3jXNeJcZb4t0AbORPkY50j16uMaIc8W4pI9xC61dvWzdwVy2SZCPl+rfSY9KAPjWJ/WPyps7Oqz2wx3ZXGgHIwNh+5rzm2kb6WDi9nLezuK+HcM7MpHruPzq1xDEBU1ALBu7PTy9PrRy6zMCrNI6eW31oDxCxJUjrH5/l9adalKyiEuQSwrKzglV1EQuggbE6/Wi1zDm2uaCANZ6e3nQG4v8sFdwd/p+lMvZDHriD/AA1wSxGg6jb9+lKlG9jk30XOE8TW4d9Dt4id/EaVLj0a2fiJ61vj+A/Bw6i3q1lrkNzyd1gp9GPtW/xTBRx3h9QdiPCNanlGnaJMkHB34YOZrLGSG110ZY18zXtbnh4/Cv79KyttGfE1v4m0EjK5mJ1Gw5RzFZg7dzEXEFpQ1x+6gnRPfnpqT08qpPak6H3q1w1rin+UCLglgQflA0Lk8gJAnqQKpSSaIcXzdEvFOHXcMjEhSq3CjXVMq1yCQqk6mBJJAjSqVnh7rcYN8oiWPUgZo66/amLtN2itXbeFt2VKDDrMTp8UxLCPmIIkMebGla7eZtSaZOEYvRRJrpB/hHExhtZDnlI29jrXvEu0T3jmMDkIEaUtete5wPOlcUnaRluqCf8AEljvWuIxPIHz8appdgZvQVTuXydBtXdsyghbxAVgfGa6hgLoe2CK46bqj5tT0roXZniYyLJ0cAjzjWr/AEb7Q2GgzitCDRnhVwFQSaA4u4I1IqvheLD5Z2MVRJbPRTtDleaBM0IxlzvBfU/lQ5eNjMFmevgKnw757jN1P02FalSF9y/oe4po9q4812Szb5mLe5musdprvw7Nxvwo59lrnGD4QSoLd3wG/wDapfWyS4oiyyS2wcINNXY7ExKToCSPXL/2mhr4FF5e5q/wBQLogew693/3fSvPk7QGHMvcSAHFbRVrgBgqzR6GtOG4L489xs0K0DUGSJjzHLzpw/8Apxf4q7edQQ0FVO2qiSfWfvQfjmNDYa3Ysr8PK38xQIIOwB6jf6GhWRPS8FWJrk4/RSTAzbuKdCACdjrqDt4x7UX7I9kbN4G+l258RPmCkKUP3Go3oRw7hN2CIkHT3oecS2Gu5pIk65TBHLMCNiPrWd2osqVJ7Oo22Af+Y0gjKxIiW1EkaAHUzHhHSlri9pviqRMoio0/1FefsRTD2d7VZUCXLatOob5T3hIbbxnbnRLEYVcSC+XK4OniOhpEclakzssIyQmridOVZRluEpJlNeenOsqj2WQ+z+icxjUyAN6FX+IyxI56eg5eVeYriWaRy6VV+MvSnJPsRjhxjX/pMMWx5Cs+K3M1X/iKz41FQVFr4vjXqP0qsHq1hREt0286ExkmIbYDYaVWdqkImsCVyM6K8Uz8AbPZCzqrR5TqPvQH4dF+zd3K7DqJ9R/5qn0sqyJfZvI3x/HrlqFuKSp0Ddf0rzEJdbJlHzQRG/8AemTDBcwzKGTmpEgjy8ND6Ubs4eyg/lqq+VUT9PklK70ehHOorjQE4Rw0qJecx68qb+FWIE0OvBVGYn0FXcNjhtRqSb4oKaqNgjt68Ya71yx7kD86T8HiMyL5CjPbriGa2V/E8eij9YpV4Xd7q+VRet3OvpHl5tx/uErw1NZg3yuGHIzWTNSYUnOvSRNRPoli6aYzY5naMvykanyJH2il7tFhPhn4qkhmAUwYMgb6aj/xR9SRZld1bL6R/wDyaXuJs9y1cU6shBIEzkOzbeYMTETOui4qtl8bWZteTS7xJ2CLIZmgEqAumh1CxqZgz0NVu2PA4toyjbRiB6j9Ki4C83ZO4EcuX/nenbEWhctEHWREUuc3Caos5U6KuJ4SbiWlTR1sgr1JUrp7MI8qzs/xcghWqbAY8HG3QDpatBdPBc0/VR6UL7Q2PhstxQQe6rDkTlBBHiYb1Wm5sHKNm34HUcQPUe1eUlJxowNayofay/bApCSbVs7oP+Zv1rX+Etf7w/1D9KsMlRlK9eyOyE8PHJz6j9D+Va/5c3Iqf9Uf9UVLlPhWZiOVdbNtkYwbj+k/f7VZcQoHqfWoheI6+9TpjTzk+cH71zsF2yNFqVVmpkuqd1HpIP6fSrFjBI8BXKHxgj30oXIFlE1LhrwtsGbQbe+n96F2uIKXKloEwDtoJ1PnpU7vaJM3F6an8zRpuLtBxx1Jch04dflQfT1GlS4zEtbBYTlET4TtQDs7jgbcZgSI2I002PjoaaOGYlWzo0EMomdjv+te1inzha7GyVMoXuL50Mb1rwrjOdwoPeFWf8nVSfhSJ5HUDy51Xt4JMNauss5zrJjc6Addzt59aghcMzbRZlleIX+JYk3HJ5AmPKd/Wq2BMD1NTMkCocPz86jlJyds8tvlFhW01X8KY15j78v34GqFoaTVhLveA5c49h+dKkrJoR8h7Cu5tXspIdQriCQYBAPvLUJxfFdFYSl22Zz5VJOhkE6d0yDlIOwo1wCyvxcsnLdU22k/iBA/6jSxMXks3WUB2yZm0gxsT56QeZruPRZ83xnD/aLuGtW8Qy3LQS3e/qRdEujmUB+RxzTnypjwLzodI1PpXJLOJa3eZZ2YrodJQ7j6610ngfGQ6quI0ZxCYjk3hc8fGlZMVNNnoNJuwX2BxPxcZfZv68/sx0HpMU0dr8P8XAAD5hdt69Fc5JPl8SaDdk+B3cLib3xgO8JVxqGG8g+u3hRi3iGNtp+Vlykeeg/9pquMk0wZWCv8tw/4m/fpWUotxh/xR4dPCspXH8X+SD3Mv4RNWtbNWpojDVqjIqRq0Naaa5RW3w/GtTXqnoa00lS1Vfi+JyrkB7xgnwA1HvVn4uUEk7UHxJLNJ3In6muirZsFu2DilTKsiOYqe1hixga0ZPZ+EVgwYkTp9R5gzTJTSGyyJdgzhF022nqI/Sm7hF4hVf8AFr+n0pVfDkcqNYPGEd1gRlVdOcbT9KOGdw2Pw1J8X5GBOL6Ty2rzDY8XHCGDmBMeCj9WFAwpuzkMHeOR8D0Na8DRhjkBGX+W3dJ6nX3ig9Q3KTkvKH3xhwYzNwS2yzJXQmdxp4GlcWCGYb6g018ZxOVcg0JmfKf7UN4RhR8ZCw7rgkTzidfeKm6POnTnxiim1h1UkmABVvAcJe/bNxXyqrBJ5kwNvDXejGKw4NtgddG+5ohwhAMI0cm99R+VNhC5UzvZSlQPtY5bKBFcsy7ELqWBmWJPXpUna7gn8Qjm185PxEjcgrn0jWdTHlUfDuCI3ecs8knLMKNeg1b1JpnwCAFF/AxT03T/APVwPSnRxttWUJpdHAb2YNLSzdeZI094roGEAW2to65VAbzI1+9Z204Kv8VavAAAuxuf6QGB9eflS3wbihuPfOxYll8BsPoFpGaLaa+gm9aHfgnHGtTbuS9kbNzQHr/u+PLn1E/Grhs2/iKcyawRyDQBm8JAE+I6xQHs5ix32kEhdY8m/St+HcSe1cZCuawSTC6hQZBG2gjcf+Kn3EbF2ti6bbHUiCdTp1rKd/8AKsI3ezN3tdLhjXXSsrveQv2EJbP+9aiL1ZdBULJVB56aNM9azWG3WZK0IwVKsbnbrWqrVLEXCx8OX61xqTZtjcRm0Hyj6+NXOD8OF12W5ICW82nU9a04LaUsxImBp5yNaKcB1vYk/wD4/sB+tY5eEVY8VbYSu9n1NsGyMpA2JkN6nY1RwdwhWtsCChmDvB0I9496I2uJkrAcD1FVMYs5rs5iiyYI1XY+wM+lA+hefAnuIJxN0kzlqDFXmQi6BmABDDnFThwdeVb2VLmFEk6R1o2lRLiyOMl+GyXRZAI1Da/6qmwmKAxCXyDKrlgcxG/n61pisHmsoFMlSdOcCKiRNNKyMm47K/X+oXNe3/th7htv+KvsW+Ud4j7D9+NFOICL9iBG6g8v6Yjy1pSw19kPdYqeoP7keFW7vG7spnhshkciZ8RpyHKupVRPjzRoab6ZUj0+tXuFr/6W6PHTzhTSs3aRHEMrLrJ5jn0159KKpxpEsXTbZWllAE694qNqdj/5L/BykpS0EeHNoI8au2L0YhRybIfUNB+hHtQjh1777VJxLEZFS7zQ8+mp9pUVTy+P9Aq2Bv8AEHFw5tDaBPm4j7Bv+auYcNvZLpUc5UH3/QU4dobrXjdvj5WdivksZR/ygfWlXFW4fMPAj01+1TOXKT/Rkd6+hi7LAqt+Z+UnedlaoV4pcsliVDJMjcRMzqBz03qfs42ZLzQR3XBHQ5Jq5gQGhWHcYEz685pEqt2gyEcXtHX4Ka6+/wDqrKuL2ZU7ZI5d8D6RpWUNQ+jKB9w1FUlw1CTTDy0exWsV4zV5dkLPMmuDo1vwdOVQ/CmsQ1KK0K2jy1ajbTyq5gkcEm3MkQ3iPGajsgSAxif/AD6Vc7O3xmxRJgKIE9J0A9qwZjhKW7CI4yqkJeBtt1khT76D3NW7fEbThlzKZBBk7gjlSn2uvC46FCGAXWDMGfCg1hyK1QtWPc3HXYSLZe6dxy6EVf4RimRyw3ggesf3oZGbvfuau4UHUncmTXPoklraCfxhmk7Nv59aje2VaPr+dVCZNGeEXVYgPrkOviPzoOhXHkDLi1oRmEc+R/Ki3GMfh7pAtnv8oEA/36UHajFuLhKiArFRvvVtjPn161Xdda4ZGVk9ni923s5I3g/rv9atXeONctPb2ZyoWNt+8fDQ/ShNwV5hx8x5gH3On51vJ0U45MYOB8TF4izassERYd3gbzMATJJJjXalnEWgFZZBKyAesGJ+lWsNiHt/KxE7jkfMbGquMuFiW0BYgwNvH9aynYyGS3sNdlU/k3CebP8A9AFW+GOAQDzJH30qDs13bDeJf7AfcVDYBAR9e6ZPTxpeQehzUDpXtWf8vY6gAg6jU7cqyk0zbQg4zc+Z+9QlaysqlHmI1yiCfA14w7tvyJ+prysrQ0QtbFb2EHSsrK04phjNeXqysrRx4oraK8rK04v4NBk2/qH51bI7tZWUBPk7JuFWwXEidRVbAd3FMF0GZhHqaysoX0w1/FlLiiBb9wLpDSI5bHT1oheGprKyjXgVm6RDXpWsrKwEhYa1oyCaysrRqMYVBiF0NZWVyCj2HOCCcL6t+VTcLQZY5SPvWVlJn2WrpDEmLcAAMQAIA8BWVlZWWwqP/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4" name="Picture 8" descr="https://encrypted-tbn0.gstatic.com/images?q=tbn:ANd9GcR1bEKjE-jnZGUxZ9QySa-JDCgfD-i7RY6Ag_PKuyuiZHl95-fwm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702" y="1037206"/>
            <a:ext cx="4657298" cy="2620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341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wedge">
                                      <p:cBhvr>
                                        <p:cTn id="7" dur="2000"/>
                                        <p:tgtEl>
                                          <p:spTgt spid="53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3256"/>
                                        </p:tgtEl>
                                        <p:attrNameLst>
                                          <p:attrName>style.visibility</p:attrName>
                                        </p:attrNameLst>
                                      </p:cBhvr>
                                      <p:to>
                                        <p:strVal val="visible"/>
                                      </p:to>
                                    </p:set>
                                    <p:animEffect transition="in" filter="box(in)">
                                      <p:cBhvr>
                                        <p:cTn id="12" dur="1000"/>
                                        <p:tgtEl>
                                          <p:spTgt spid="53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22275" y="5791200"/>
            <a:ext cx="8305800" cy="838199"/>
          </a:xfrm>
        </p:spPr>
        <p:txBody>
          <a:bodyPr>
            <a:normAutofit fontScale="92500" lnSpcReduction="20000"/>
          </a:bodyPr>
          <a:lstStyle/>
          <a:p>
            <a:pPr marL="0" indent="0">
              <a:buNone/>
            </a:pPr>
            <a:r>
              <a:rPr lang="vi-VN" b="1" dirty="0">
                <a:solidFill>
                  <a:srgbClr val="FF0000"/>
                </a:solidFill>
              </a:rPr>
              <a:t>Không thể đếm được có bao nhiêu nải chuối trên buồng chuối này.</a:t>
            </a:r>
            <a:endParaRPr lang="en-US" b="1" dirty="0">
              <a:solidFill>
                <a:srgbClr val="FF0000"/>
              </a:solidFill>
            </a:endParaRPr>
          </a:p>
        </p:txBody>
      </p:sp>
      <p:pic>
        <p:nvPicPr>
          <p:cNvPr id="12290" name="Picture 2" descr="http://thamtutamlong.com/uploads/noidung/images/chuoi%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44196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thamtutamlong.com/uploads/noidung/images/chu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8600"/>
            <a:ext cx="4267199"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750703"/>
      </p:ext>
    </p:extLst>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thamtutamlong.com/uploads/noidung/images/chuoi-ky--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04" y="228600"/>
            <a:ext cx="4445995" cy="5029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6005" y="5257800"/>
            <a:ext cx="4445994" cy="1384995"/>
          </a:xfrm>
          <a:prstGeom prst="rect">
            <a:avLst/>
          </a:prstGeom>
        </p:spPr>
        <p:txBody>
          <a:bodyPr wrap="square">
            <a:spAutoFit/>
          </a:bodyPr>
          <a:lstStyle/>
          <a:p>
            <a:r>
              <a:rPr lang="vi-VN" sz="2800" b="1" dirty="0">
                <a:solidFill>
                  <a:srgbClr val="FF0000"/>
                </a:solidFill>
              </a:rPr>
              <a:t>Tuy bị chặt ngang nhưng nải chuối vẫn mọc một cách khó h</a:t>
            </a:r>
            <a:r>
              <a:rPr lang="en-US" sz="2800" b="1" dirty="0" err="1">
                <a:solidFill>
                  <a:srgbClr val="FF0000"/>
                </a:solidFill>
              </a:rPr>
              <a:t>iể</a:t>
            </a:r>
            <a:r>
              <a:rPr lang="vi-VN" sz="2800" b="1" dirty="0">
                <a:solidFill>
                  <a:srgbClr val="FF0000"/>
                </a:solidFill>
              </a:rPr>
              <a:t>u.</a:t>
            </a:r>
            <a:endParaRPr lang="en-US" sz="2800" b="1" dirty="0">
              <a:solidFill>
                <a:srgbClr val="FF0000"/>
              </a:solidFill>
            </a:endParaRPr>
          </a:p>
        </p:txBody>
      </p:sp>
      <p:pic>
        <p:nvPicPr>
          <p:cNvPr id="13316" name="Picture 4" descr="chuoi moc duoi g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10403"/>
            <a:ext cx="4310062" cy="64323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029200" y="2226270"/>
            <a:ext cx="3771901" cy="1200329"/>
          </a:xfrm>
          <a:prstGeom prst="rect">
            <a:avLst/>
          </a:prstGeom>
        </p:spPr>
        <p:txBody>
          <a:bodyPr wrap="square">
            <a:spAutoFit/>
          </a:bodyPr>
          <a:lstStyle/>
          <a:p>
            <a:r>
              <a:rPr lang="en-US" sz="3600" b="1" dirty="0">
                <a:solidFill>
                  <a:srgbClr val="FFFF00"/>
                </a:solidFill>
              </a:rPr>
              <a:t>C</a:t>
            </a:r>
            <a:r>
              <a:rPr lang="vi-VN" sz="3600" b="1" dirty="0">
                <a:solidFill>
                  <a:srgbClr val="FFFF00"/>
                </a:solidFill>
              </a:rPr>
              <a:t>ây chuối mọc </a:t>
            </a:r>
            <a:endParaRPr lang="en-US" sz="3600" b="1" dirty="0">
              <a:solidFill>
                <a:srgbClr val="FFFF00"/>
              </a:solidFill>
            </a:endParaRPr>
          </a:p>
          <a:p>
            <a:r>
              <a:rPr lang="vi-VN" sz="3600" b="1" dirty="0">
                <a:solidFill>
                  <a:srgbClr val="FFFF00"/>
                </a:solidFill>
              </a:rPr>
              <a:t>trái dưới gốc</a:t>
            </a:r>
            <a:endParaRPr lang="en-US" sz="3600" b="1" dirty="0">
              <a:solidFill>
                <a:srgbClr val="FFFF00"/>
              </a:solidFill>
            </a:endParaRPr>
          </a:p>
        </p:txBody>
      </p:sp>
    </p:spTree>
    <p:extLst>
      <p:ext uri="{BB962C8B-B14F-4D97-AF65-F5344CB8AC3E}">
        <p14:creationId xmlns:p14="http://schemas.microsoft.com/office/powerpoint/2010/main" val="3584612857"/>
      </p:ext>
    </p:extLst>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encrypted-tbn0.gstatic.com/images?q=tbn:ANd9GcSRupLV46IdFEryIKDZA5ZMAm2LeZKWccB0nbiT6m_QDpAp5B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54" y="0"/>
            <a:ext cx="4921046" cy="67056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s://encrypted-tbn2.gstatic.com/images?q=tbn:ANd9GcQAWa3OlH0einB27i2HGVmakXZ0KCx8KpdjgVeD3PtuHqQFd-s3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0"/>
            <a:ext cx="4191000" cy="670560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www.caycanhxinh.com/public/images/product/big/19/88940704b4daf047e94353e683990d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54" y="1"/>
            <a:ext cx="8959646" cy="6705600"/>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http://www.caycanhxinh.com/public/images/product/big/19/7f0020a4b77c8eba58256723666db66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54" y="1"/>
            <a:ext cx="9112046" cy="651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21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fade">
                                      <p:cBhvr>
                                        <p:cTn id="7"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25" descr="frame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848" y="0"/>
            <a:ext cx="30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09600" y="5791200"/>
            <a:ext cx="36004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rgbClr val="FFFF00"/>
                </a:solidFill>
                <a:latin typeface="Times New Roman" pitchFamily="18" charset="0"/>
              </a:defRPr>
            </a:lvl1pPr>
            <a:lvl2pPr marL="742950" indent="-285750">
              <a:defRPr sz="3000">
                <a:solidFill>
                  <a:srgbClr val="FFFF00"/>
                </a:solidFill>
                <a:latin typeface="Times New Roman" pitchFamily="18" charset="0"/>
              </a:defRPr>
            </a:lvl2pPr>
            <a:lvl3pPr marL="1143000" indent="-228600">
              <a:defRPr sz="3000">
                <a:solidFill>
                  <a:srgbClr val="FFFF00"/>
                </a:solidFill>
                <a:latin typeface="Times New Roman" pitchFamily="18" charset="0"/>
              </a:defRPr>
            </a:lvl3pPr>
            <a:lvl4pPr marL="1600200" indent="-228600">
              <a:defRPr sz="3000">
                <a:solidFill>
                  <a:srgbClr val="FFFF00"/>
                </a:solidFill>
                <a:latin typeface="Times New Roman" pitchFamily="18" charset="0"/>
              </a:defRPr>
            </a:lvl4pPr>
            <a:lvl5pPr marL="2057400" indent="-228600">
              <a:defRPr sz="3000">
                <a:solidFill>
                  <a:srgbClr val="FFFF00"/>
                </a:solidFill>
                <a:latin typeface="Times New Roman" pitchFamily="18" charset="0"/>
              </a:defRPr>
            </a:lvl5pPr>
            <a:lvl6pPr marL="2514600" indent="-228600" eaLnBrk="0" fontAlgn="base" hangingPunct="0">
              <a:spcBef>
                <a:spcPct val="0"/>
              </a:spcBef>
              <a:spcAft>
                <a:spcPct val="0"/>
              </a:spcAft>
              <a:defRPr sz="3000">
                <a:solidFill>
                  <a:srgbClr val="FFFF00"/>
                </a:solidFill>
                <a:latin typeface="Times New Roman" pitchFamily="18" charset="0"/>
              </a:defRPr>
            </a:lvl6pPr>
            <a:lvl7pPr marL="2971800" indent="-228600" eaLnBrk="0" fontAlgn="base" hangingPunct="0">
              <a:spcBef>
                <a:spcPct val="0"/>
              </a:spcBef>
              <a:spcAft>
                <a:spcPct val="0"/>
              </a:spcAft>
              <a:defRPr sz="3000">
                <a:solidFill>
                  <a:srgbClr val="FFFF00"/>
                </a:solidFill>
                <a:latin typeface="Times New Roman" pitchFamily="18" charset="0"/>
              </a:defRPr>
            </a:lvl7pPr>
            <a:lvl8pPr marL="3429000" indent="-228600" eaLnBrk="0" fontAlgn="base" hangingPunct="0">
              <a:spcBef>
                <a:spcPct val="0"/>
              </a:spcBef>
              <a:spcAft>
                <a:spcPct val="0"/>
              </a:spcAft>
              <a:defRPr sz="3000">
                <a:solidFill>
                  <a:srgbClr val="FFFF00"/>
                </a:solidFill>
                <a:latin typeface="Times New Roman" pitchFamily="18" charset="0"/>
              </a:defRPr>
            </a:lvl8pPr>
            <a:lvl9pPr marL="3886200" indent="-228600" eaLnBrk="0" fontAlgn="base" hangingPunct="0">
              <a:spcBef>
                <a:spcPct val="0"/>
              </a:spcBef>
              <a:spcAft>
                <a:spcPct val="0"/>
              </a:spcAft>
              <a:defRPr sz="3000">
                <a:solidFill>
                  <a:srgbClr val="FFFF00"/>
                </a:solidFill>
                <a:latin typeface="Times New Roman" pitchFamily="18" charset="0"/>
              </a:defRPr>
            </a:lvl9pPr>
          </a:lstStyle>
          <a:p>
            <a:r>
              <a:rPr lang="en-US" dirty="0">
                <a:solidFill>
                  <a:schemeClr val="tx1"/>
                </a:solidFill>
              </a:rPr>
              <a:t>*</a:t>
            </a:r>
            <a:r>
              <a:rPr lang="en-US" dirty="0"/>
              <a:t> </a:t>
            </a:r>
            <a:r>
              <a:rPr lang="en-US" u="sng" dirty="0" err="1">
                <a:solidFill>
                  <a:schemeClr val="tx1"/>
                </a:solidFill>
              </a:rPr>
              <a:t>Ghi</a:t>
            </a:r>
            <a:r>
              <a:rPr lang="en-US" u="sng" dirty="0">
                <a:solidFill>
                  <a:schemeClr val="tx1"/>
                </a:solidFill>
              </a:rPr>
              <a:t> </a:t>
            </a:r>
            <a:r>
              <a:rPr lang="en-US" u="sng" dirty="0" err="1">
                <a:solidFill>
                  <a:schemeClr val="tx1"/>
                </a:solidFill>
              </a:rPr>
              <a:t>nhớ</a:t>
            </a:r>
            <a:r>
              <a:rPr lang="en-US" dirty="0">
                <a:solidFill>
                  <a:schemeClr val="tx1"/>
                </a:solidFill>
              </a:rPr>
              <a:t>: (</a:t>
            </a:r>
            <a:r>
              <a:rPr lang="en-US" dirty="0" err="1">
                <a:solidFill>
                  <a:schemeClr val="tx1"/>
                </a:solidFill>
              </a:rPr>
              <a:t>sgk</a:t>
            </a:r>
            <a:r>
              <a:rPr lang="en-US" dirty="0">
                <a:solidFill>
                  <a:schemeClr val="tx1"/>
                </a:solidFill>
              </a:rPr>
              <a:t>/ 25)</a:t>
            </a:r>
          </a:p>
        </p:txBody>
      </p:sp>
      <p:pic>
        <p:nvPicPr>
          <p:cNvPr id="4098" name="Picture 2" descr="https://encrypted-tbn2.gstatic.com/images?q=tbn:ANd9GcR_BLb3ZI52m2fUaE04c7IMIZPeiI_oHr8vaeudUCmZRIe41zYC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648" y="440352"/>
            <a:ext cx="3397352" cy="57318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3.gstatic.com/images?q=tbn:ANd9GcRWjMSmLVQK72AeyVeTskg2BHr9yz8Z1yk358EMwWks1q21Lr2z4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648" y="533400"/>
            <a:ext cx="3397352" cy="56388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ncrypted-tbn1.gstatic.com/images?q=tbn:ANd9GcQ8TPt1j_UerJ231nEiWy1_kZfvZhHjU1I9WiBEBvqQDFjoyFOxS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4648" y="551840"/>
            <a:ext cx="3397352" cy="56388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txBox="1">
            <a:spLocks noChangeArrowheads="1"/>
          </p:cNvSpPr>
          <p:nvPr/>
        </p:nvSpPr>
        <p:spPr>
          <a:xfrm>
            <a:off x="533400" y="228601"/>
            <a:ext cx="2411669" cy="5540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defRPr/>
            </a:pPr>
            <a:r>
              <a:rPr lang="en-US" sz="3200" dirty="0" err="1">
                <a:solidFill>
                  <a:srgbClr val="FF0000"/>
                </a:solidFill>
                <a:latin typeface="Times New Roman" panose="02020603050405020304" pitchFamily="18" charset="0"/>
                <a:cs typeface="Times New Roman" panose="02020603050405020304" pitchFamily="18" charset="0"/>
              </a:rPr>
              <a:t>Nhận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xét</a:t>
            </a:r>
            <a:r>
              <a:rPr lang="en-US" sz="3200" dirty="0">
                <a:solidFill>
                  <a:srgbClr val="FF0000"/>
                </a:solidFill>
                <a:latin typeface="Times New Roman" panose="02020603050405020304" pitchFamily="18" charset="0"/>
                <a:cs typeface="Times New Roman" panose="02020603050405020304" pitchFamily="18" charset="0"/>
              </a:rPr>
              <a:t> : </a:t>
            </a:r>
          </a:p>
        </p:txBody>
      </p:sp>
      <p:sp>
        <p:nvSpPr>
          <p:cNvPr id="14" name="Rectangle 3"/>
          <p:cNvSpPr txBox="1">
            <a:spLocks noChangeArrowheads="1"/>
          </p:cNvSpPr>
          <p:nvPr/>
        </p:nvSpPr>
        <p:spPr>
          <a:xfrm>
            <a:off x="228600" y="838200"/>
            <a:ext cx="4494571" cy="431254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minh.</a:t>
            </a:r>
          </a:p>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cụ</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gũi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dễ</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dễ</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nhận</a:t>
            </a:r>
            <a:r>
              <a:rPr lang="en-US" sz="2800" dirty="0">
                <a:solidFill>
                  <a:srgbClr val="FF0000"/>
                </a:solidFill>
                <a:latin typeface="Times New Roman" panose="02020603050405020304" pitchFamily="18" charset="0"/>
                <a:cs typeface="Times New Roman" panose="02020603050405020304" pitchFamily="18" charset="0"/>
              </a:rPr>
              <a:t>.</a:t>
            </a:r>
          </a:p>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Miêu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chỉ</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trò</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hỗ</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trợ</a:t>
            </a:r>
            <a:r>
              <a:rPr lang="en-US" sz="2800" dirty="0">
                <a:solidFill>
                  <a:srgbClr val="0070C0"/>
                </a:solidFill>
                <a:latin typeface="Times New Roman" panose="02020603050405020304" pitchFamily="18" charset="0"/>
                <a:cs typeface="Times New Roman" panose="02020603050405020304" pitchFamily="18" charset="0"/>
              </a:rPr>
              <a:t>.</a:t>
            </a:r>
          </a:p>
          <a:p>
            <a:endParaRPr lang="en-US" sz="2400" dirty="0"/>
          </a:p>
        </p:txBody>
      </p:sp>
    </p:spTree>
    <p:extLst>
      <p:ext uri="{BB962C8B-B14F-4D97-AF65-F5344CB8AC3E}">
        <p14:creationId xmlns:p14="http://schemas.microsoft.com/office/powerpoint/2010/main" val="882423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2"/>
                                        </p:tgtEl>
                                        <p:attrNameLst>
                                          <p:attrName>style.visibility</p:attrName>
                                        </p:attrNameLst>
                                      </p:cBhvr>
                                      <p:to>
                                        <p:strVal val="visible"/>
                                      </p:to>
                                    </p:set>
                                    <p:anim calcmode="lin" valueType="num">
                                      <p:cBhvr additive="base">
                                        <p:cTn id="13" dur="500" fill="hold"/>
                                        <p:tgtEl>
                                          <p:spTgt spid="4102"/>
                                        </p:tgtEl>
                                        <p:attrNameLst>
                                          <p:attrName>ppt_x</p:attrName>
                                        </p:attrNameLst>
                                      </p:cBhvr>
                                      <p:tavLst>
                                        <p:tav tm="0">
                                          <p:val>
                                            <p:strVal val="#ppt_x"/>
                                          </p:val>
                                        </p:tav>
                                        <p:tav tm="100000">
                                          <p:val>
                                            <p:strVal val="#ppt_x"/>
                                          </p:val>
                                        </p:tav>
                                      </p:tavLst>
                                    </p:anim>
                                    <p:anim calcmode="lin" valueType="num">
                                      <p:cBhvr additive="base">
                                        <p:cTn id="14"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fade">
                                      <p:cBhvr>
                                        <p:cTn id="19" dur="500"/>
                                        <p:tgtEl>
                                          <p:spTgt spid="4100"/>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anim calcmode="lin" valueType="num">
                                      <p:cBhvr>
                                        <p:cTn id="25" dur="2000" fill="hold"/>
                                        <p:tgtEl>
                                          <p:spTgt spid="13"/>
                                        </p:tgtEl>
                                        <p:attrNameLst>
                                          <p:attrName>ppt_w</p:attrName>
                                        </p:attrNameLst>
                                      </p:cBhvr>
                                      <p:tavLst>
                                        <p:tav tm="0" fmla="#ppt_w*sin(2.5*pi*$)">
                                          <p:val>
                                            <p:fltVal val="0"/>
                                          </p:val>
                                        </p:tav>
                                        <p:tav tm="100000">
                                          <p:val>
                                            <p:fltVal val="1"/>
                                          </p:val>
                                        </p:tav>
                                      </p:tavLst>
                                    </p:anim>
                                    <p:anim calcmode="lin" valueType="num">
                                      <p:cBhvr>
                                        <p:cTn id="26"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heel(1)">
                                      <p:cBhvr>
                                        <p:cTn id="3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IMGQIC9FSS77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304800"/>
            <a:ext cx="9144000" cy="609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8"/>
          <p:cNvSpPr txBox="1">
            <a:spLocks noGrp="1" noChangeArrowheads="1"/>
          </p:cNvSpPr>
          <p:nvPr>
            <p:ph type="body" idx="1"/>
          </p:nvPr>
        </p:nvSpPr>
        <p:spPr bwMode="auto">
          <a:xfrm>
            <a:off x="1371600" y="1804449"/>
            <a:ext cx="5867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just">
              <a:buNone/>
            </a:pPr>
            <a:r>
              <a:rPr lang="en-US" sz="2000" b="1" dirty="0">
                <a:solidFill>
                  <a:srgbClr val="0000FF"/>
                </a:solidFill>
              </a:rPr>
              <a:t>   </a:t>
            </a:r>
            <a:r>
              <a:rPr lang="en-US" sz="2800" b="1" dirty="0" err="1">
                <a:solidFill>
                  <a:srgbClr val="0000FF"/>
                </a:solidFill>
                <a:latin typeface="Times New Roman" pitchFamily="18" charset="0"/>
                <a:cs typeface="Times New Roman" pitchFamily="18" charset="0"/>
              </a:rPr>
              <a:t>Để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thuyết</a:t>
            </a:r>
            <a:r>
              <a:rPr lang="en-US" sz="2800" b="1" dirty="0">
                <a:solidFill>
                  <a:srgbClr val="0000FF"/>
                </a:solidFill>
                <a:latin typeface="Times New Roman" pitchFamily="18" charset="0"/>
                <a:cs typeface="Times New Roman" pitchFamily="18" charset="0"/>
              </a:rPr>
              <a:t> minh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cụ</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dẫn,bài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thuyết</a:t>
            </a:r>
            <a:r>
              <a:rPr lang="en-US" sz="2800" b="1" dirty="0">
                <a:solidFill>
                  <a:srgbClr val="0000FF"/>
                </a:solidFill>
                <a:latin typeface="Times New Roman" pitchFamily="18" charset="0"/>
                <a:cs typeface="Times New Roman" pitchFamily="18" charset="0"/>
              </a:rPr>
              <a:t> minh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yếu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miêu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tả.Yếu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miêu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thuyết</a:t>
            </a:r>
            <a:r>
              <a:rPr lang="en-US" sz="2800" b="1" dirty="0">
                <a:solidFill>
                  <a:srgbClr val="0000FF"/>
                </a:solidFill>
                <a:latin typeface="Times New Roman" pitchFamily="18" charset="0"/>
                <a:cs typeface="Times New Roman" pitchFamily="18" charset="0"/>
              </a:rPr>
              <a:t> minh </a:t>
            </a:r>
            <a:r>
              <a:rPr lang="en-US" sz="2800" b="1" dirty="0" err="1">
                <a:solidFill>
                  <a:srgbClr val="0000FF"/>
                </a:solidFill>
                <a:latin typeface="Times New Roman" pitchFamily="18" charset="0"/>
                <a:cs typeface="Times New Roman" pitchFamily="18" charset="0"/>
              </a:rPr>
              <a:t>được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ấn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tượng</a:t>
            </a:r>
            <a:r>
              <a:rPr lang="en-US" sz="2800" b="1" dirty="0">
                <a:solidFill>
                  <a:srgbClr val="0000FF"/>
                </a:solidFill>
                <a:latin typeface="Times New Roman" pitchFamily="18" charset="0"/>
                <a:cs typeface="Times New Roman" pitchFamily="18" charset="0"/>
              </a:rPr>
              <a:t>.</a:t>
            </a:r>
          </a:p>
          <a:p>
            <a:pPr algn="ctr"/>
            <a:endParaRPr lang="en-US" sz="2000" b="1" dirty="0">
              <a:solidFill>
                <a:srgbClr val="0000FF"/>
              </a:solidFill>
            </a:endParaRPr>
          </a:p>
        </p:txBody>
      </p:sp>
      <p:sp>
        <p:nvSpPr>
          <p:cNvPr id="6" name="TextBox 5"/>
          <p:cNvSpPr txBox="1">
            <a:spLocks noChangeArrowheads="1"/>
          </p:cNvSpPr>
          <p:nvPr/>
        </p:nvSpPr>
        <p:spPr bwMode="auto">
          <a:xfrm>
            <a:off x="1981200" y="984940"/>
            <a:ext cx="4667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rgbClr val="FFFF00"/>
                </a:solidFill>
                <a:latin typeface="Times New Roman" pitchFamily="18" charset="0"/>
              </a:defRPr>
            </a:lvl1pPr>
            <a:lvl2pPr marL="742950" indent="-285750">
              <a:defRPr sz="3000">
                <a:solidFill>
                  <a:srgbClr val="FFFF00"/>
                </a:solidFill>
                <a:latin typeface="Times New Roman" pitchFamily="18" charset="0"/>
              </a:defRPr>
            </a:lvl2pPr>
            <a:lvl3pPr marL="1143000" indent="-228600">
              <a:defRPr sz="3000">
                <a:solidFill>
                  <a:srgbClr val="FFFF00"/>
                </a:solidFill>
                <a:latin typeface="Times New Roman" pitchFamily="18" charset="0"/>
              </a:defRPr>
            </a:lvl3pPr>
            <a:lvl4pPr marL="1600200" indent="-228600">
              <a:defRPr sz="3000">
                <a:solidFill>
                  <a:srgbClr val="FFFF00"/>
                </a:solidFill>
                <a:latin typeface="Times New Roman" pitchFamily="18" charset="0"/>
              </a:defRPr>
            </a:lvl4pPr>
            <a:lvl5pPr marL="2057400" indent="-228600">
              <a:defRPr sz="3000">
                <a:solidFill>
                  <a:srgbClr val="FFFF00"/>
                </a:solidFill>
                <a:latin typeface="Times New Roman" pitchFamily="18" charset="0"/>
              </a:defRPr>
            </a:lvl5pPr>
            <a:lvl6pPr marL="2514600" indent="-228600" eaLnBrk="0" fontAlgn="base" hangingPunct="0">
              <a:spcBef>
                <a:spcPct val="0"/>
              </a:spcBef>
              <a:spcAft>
                <a:spcPct val="0"/>
              </a:spcAft>
              <a:defRPr sz="3000">
                <a:solidFill>
                  <a:srgbClr val="FFFF00"/>
                </a:solidFill>
                <a:latin typeface="Times New Roman" pitchFamily="18" charset="0"/>
              </a:defRPr>
            </a:lvl6pPr>
            <a:lvl7pPr marL="2971800" indent="-228600" eaLnBrk="0" fontAlgn="base" hangingPunct="0">
              <a:spcBef>
                <a:spcPct val="0"/>
              </a:spcBef>
              <a:spcAft>
                <a:spcPct val="0"/>
              </a:spcAft>
              <a:defRPr sz="3000">
                <a:solidFill>
                  <a:srgbClr val="FFFF00"/>
                </a:solidFill>
                <a:latin typeface="Times New Roman" pitchFamily="18" charset="0"/>
              </a:defRPr>
            </a:lvl7pPr>
            <a:lvl8pPr marL="3429000" indent="-228600" eaLnBrk="0" fontAlgn="base" hangingPunct="0">
              <a:spcBef>
                <a:spcPct val="0"/>
              </a:spcBef>
              <a:spcAft>
                <a:spcPct val="0"/>
              </a:spcAft>
              <a:defRPr sz="3000">
                <a:solidFill>
                  <a:srgbClr val="FFFF00"/>
                </a:solidFill>
                <a:latin typeface="Times New Roman" pitchFamily="18" charset="0"/>
              </a:defRPr>
            </a:lvl8pPr>
            <a:lvl9pPr marL="3886200" indent="-228600" eaLnBrk="0" fontAlgn="base" hangingPunct="0">
              <a:spcBef>
                <a:spcPct val="0"/>
              </a:spcBef>
              <a:spcAft>
                <a:spcPct val="0"/>
              </a:spcAft>
              <a:defRPr sz="3000">
                <a:solidFill>
                  <a:srgbClr val="FFFF00"/>
                </a:solidFill>
                <a:latin typeface="Times New Roman" pitchFamily="18" charset="0"/>
              </a:defRPr>
            </a:lvl9pPr>
          </a:lstStyle>
          <a:p>
            <a:r>
              <a:rPr lang="en-US" sz="3600" dirty="0">
                <a:solidFill>
                  <a:srgbClr val="FF0000"/>
                </a:solidFill>
              </a:rPr>
              <a:t>* </a:t>
            </a:r>
            <a:r>
              <a:rPr lang="en-US" sz="3600" u="sng" dirty="0" err="1">
                <a:solidFill>
                  <a:srgbClr val="FF0000"/>
                </a:solidFill>
              </a:rPr>
              <a:t>Ghi</a:t>
            </a:r>
            <a:r>
              <a:rPr lang="en-US" sz="3600" u="sng" dirty="0">
                <a:solidFill>
                  <a:srgbClr val="FF0000"/>
                </a:solidFill>
              </a:rPr>
              <a:t> </a:t>
            </a:r>
            <a:r>
              <a:rPr lang="en-US" sz="3600" u="sng" dirty="0" err="1">
                <a:solidFill>
                  <a:srgbClr val="FF0000"/>
                </a:solidFill>
              </a:rPr>
              <a:t>nhớ</a:t>
            </a:r>
            <a:r>
              <a:rPr lang="en-US" sz="3600" dirty="0">
                <a:solidFill>
                  <a:srgbClr val="FF0000"/>
                </a:solidFill>
              </a:rPr>
              <a:t>: (</a:t>
            </a:r>
            <a:r>
              <a:rPr lang="en-US" sz="3600" dirty="0" err="1">
                <a:solidFill>
                  <a:srgbClr val="FF0000"/>
                </a:solidFill>
              </a:rPr>
              <a:t>sgk</a:t>
            </a:r>
            <a:r>
              <a:rPr lang="en-US" sz="3600" dirty="0">
                <a:solidFill>
                  <a:srgbClr val="FF0000"/>
                </a:solidFill>
              </a:rPr>
              <a:t>/ 25)</a:t>
            </a:r>
          </a:p>
        </p:txBody>
      </p:sp>
    </p:spTree>
    <p:extLst>
      <p:ext uri="{BB962C8B-B14F-4D97-AF65-F5344CB8AC3E}">
        <p14:creationId xmlns:p14="http://schemas.microsoft.com/office/powerpoint/2010/main" val="277245091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66914"/>
                                        </p:tgtEl>
                                        <p:attrNameLst>
                                          <p:attrName>style.visibility</p:attrName>
                                        </p:attrNameLst>
                                      </p:cBhvr>
                                      <p:to>
                                        <p:strVal val="visible"/>
                                      </p:to>
                                    </p:set>
                                    <p:animEffect transition="in" filter="circle(in)">
                                      <p:cBhvr>
                                        <p:cTn id="7" dur="2000"/>
                                        <p:tgtEl>
                                          <p:spTgt spid="166914"/>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strVal val="#ppt_w*0.70"/>
                                          </p:val>
                                        </p:tav>
                                        <p:tav tm="100000">
                                          <p:val>
                                            <p:strVal val="#ppt_w"/>
                                          </p:val>
                                        </p:tav>
                                      </p:tavLst>
                                    </p:anim>
                                    <p:anim calcmode="lin" valueType="num">
                                      <p:cBhvr>
                                        <p:cTn id="11" dur="1000" fill="hold"/>
                                        <p:tgtEl>
                                          <p:spTgt spid="5"/>
                                        </p:tgtEl>
                                        <p:attrNameLst>
                                          <p:attrName>ppt_h</p:attrName>
                                        </p:attrNameLst>
                                      </p:cBhvr>
                                      <p:tavLst>
                                        <p:tav tm="0">
                                          <p:val>
                                            <p:strVal val="#ppt_h"/>
                                          </p:val>
                                        </p:tav>
                                        <p:tav tm="100000">
                                          <p:val>
                                            <p:strVal val="#ppt_h"/>
                                          </p:val>
                                        </p:tav>
                                      </p:tavLst>
                                    </p:anim>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04800" y="76200"/>
            <a:ext cx="2286000" cy="1143000"/>
          </a:xfrm>
        </p:spPr>
        <p:txBody>
          <a:bodyPr/>
          <a:lstStyle/>
          <a:p>
            <a:pPr algn="l" eaLnBrk="1" hangingPunct="1">
              <a:defRPr/>
            </a:pPr>
            <a:r>
              <a:rPr lang="en-US" sz="2800" b="1" u="sng" dirty="0">
                <a:solidFill>
                  <a:srgbClr val="FF0000"/>
                </a:solidFill>
              </a:rPr>
              <a:t>II. </a:t>
            </a:r>
            <a:r>
              <a:rPr lang="en-US" sz="2800" b="1" u="sng" dirty="0" err="1">
                <a:solidFill>
                  <a:srgbClr val="FF0000"/>
                </a:solidFill>
              </a:rPr>
              <a:t>Luyện</a:t>
            </a:r>
            <a:r>
              <a:rPr lang="en-US" sz="2800" b="1" u="sng" dirty="0">
                <a:solidFill>
                  <a:srgbClr val="FF0000"/>
                </a:solidFill>
              </a:rPr>
              <a:t> </a:t>
            </a:r>
            <a:r>
              <a:rPr lang="en-US" sz="2800" b="1" u="sng" dirty="0" err="1">
                <a:solidFill>
                  <a:srgbClr val="FF0000"/>
                </a:solidFill>
              </a:rPr>
              <a:t>tập</a:t>
            </a:r>
            <a:r>
              <a:rPr lang="en-US" sz="2800" b="1" u="sng" dirty="0">
                <a:solidFill>
                  <a:srgbClr val="FF0000"/>
                </a:solidFill>
              </a:rPr>
              <a:t> :</a:t>
            </a:r>
            <a:br>
              <a:rPr lang="en-US" sz="2800" b="1" u="sng" dirty="0">
                <a:solidFill>
                  <a:srgbClr val="FF0000"/>
                </a:solidFill>
              </a:rPr>
            </a:br>
            <a:r>
              <a:rPr lang="en-US" sz="2800" b="1" dirty="0">
                <a:solidFill>
                  <a:srgbClr val="C00000"/>
                </a:solidFill>
              </a:rPr>
              <a:t>1. </a:t>
            </a:r>
            <a:r>
              <a:rPr lang="en-US" sz="2800" b="1" dirty="0" err="1">
                <a:solidFill>
                  <a:srgbClr val="C00000"/>
                </a:solidFill>
              </a:rPr>
              <a:t>Bài</a:t>
            </a:r>
            <a:r>
              <a:rPr lang="en-US" sz="2800" b="1" dirty="0">
                <a:solidFill>
                  <a:srgbClr val="C00000"/>
                </a:solidFill>
              </a:rPr>
              <a:t> </a:t>
            </a:r>
            <a:r>
              <a:rPr lang="en-US" sz="2800" b="1" dirty="0" err="1">
                <a:solidFill>
                  <a:srgbClr val="C00000"/>
                </a:solidFill>
              </a:rPr>
              <a:t>tập</a:t>
            </a:r>
            <a:r>
              <a:rPr lang="en-US" sz="2800" b="1" dirty="0">
                <a:solidFill>
                  <a:srgbClr val="C00000"/>
                </a:solidFill>
              </a:rPr>
              <a:t> 1 :</a:t>
            </a:r>
            <a:r>
              <a:rPr lang="en-US" sz="4000" b="1" dirty="0">
                <a:solidFill>
                  <a:srgbClr val="C00000"/>
                </a:solidFill>
              </a:rPr>
              <a:t> </a:t>
            </a:r>
          </a:p>
        </p:txBody>
      </p:sp>
      <p:sp>
        <p:nvSpPr>
          <p:cNvPr id="58371" name="Rectangle 3"/>
          <p:cNvSpPr>
            <a:spLocks noGrp="1" noChangeArrowheads="1"/>
          </p:cNvSpPr>
          <p:nvPr>
            <p:ph type="body" idx="1"/>
          </p:nvPr>
        </p:nvSpPr>
        <p:spPr>
          <a:xfrm>
            <a:off x="609600" y="1143000"/>
            <a:ext cx="8001000" cy="5181600"/>
          </a:xfrm>
          <a:ln>
            <a:solidFill>
              <a:srgbClr val="FF0000"/>
            </a:solidFill>
          </a:ln>
        </p:spPr>
        <p:txBody>
          <a:bodyPr>
            <a:noAutofit/>
          </a:bodyPr>
          <a:lstStyle/>
          <a:p>
            <a:pPr marL="0" indent="0" eaLnBrk="1" hangingPunct="1">
              <a:lnSpc>
                <a:spcPct val="80000"/>
              </a:lnSpc>
              <a:buNone/>
            </a:pPr>
            <a:r>
              <a:rPr lang="vi-VN" sz="2400" b="1" dirty="0">
                <a:solidFill>
                  <a:srgbClr val="00B0F0"/>
                </a:solidFill>
              </a:rPr>
              <a:t>a</a:t>
            </a:r>
            <a:r>
              <a:rPr lang="vi-VN" sz="2400" b="1" dirty="0">
                <a:solidFill>
                  <a:srgbClr val="00B0F0"/>
                </a:solidFill>
                <a:latin typeface="+mj-lt"/>
              </a:rPr>
              <a:t>. Thân cây chuối:</a:t>
            </a:r>
            <a:endParaRPr lang="vi-VN" sz="2400" b="1" i="1" dirty="0">
              <a:solidFill>
                <a:srgbClr val="00B0F0"/>
              </a:solidFill>
              <a:latin typeface="+mj-lt"/>
            </a:endParaRPr>
          </a:p>
          <a:p>
            <a:pPr marL="0" indent="0" algn="just" eaLnBrk="1" hangingPunct="1">
              <a:lnSpc>
                <a:spcPct val="80000"/>
              </a:lnSpc>
              <a:buNone/>
            </a:pPr>
            <a:r>
              <a:rPr lang="en-US" sz="2400" i="1" dirty="0">
                <a:latin typeface="+mj-lt"/>
              </a:rPr>
              <a:t> </a:t>
            </a:r>
            <a:r>
              <a:rPr lang="vi-VN" sz="2400" i="1" dirty="0">
                <a:latin typeface="+mj-lt"/>
              </a:rPr>
              <a:t>Cây không cao lắm, khoảng hai mét, to bằng cột nhà, thẳng đứng, càng lên trên thân càng thon nhỏ lại. Thân chuối có nhiều lớp bẹ ốp chặt vào nhau, bóng loáng màu xanh nhạt, sờ tay vào thấy mát lạnh. Thân chuối phần non có thể chế biến nhiều món ăn ngon, phần già cho lợn ăn</a:t>
            </a:r>
            <a:r>
              <a:rPr lang="vi-VN" sz="2400" dirty="0">
                <a:latin typeface="+mj-lt"/>
              </a:rPr>
              <a:t>.</a:t>
            </a:r>
          </a:p>
          <a:p>
            <a:pPr marL="0" indent="0" algn="just" eaLnBrk="1" hangingPunct="1">
              <a:lnSpc>
                <a:spcPct val="80000"/>
              </a:lnSpc>
              <a:buNone/>
            </a:pPr>
            <a:r>
              <a:rPr lang="vi-VN" sz="2400" b="1" dirty="0">
                <a:solidFill>
                  <a:srgbClr val="00B0F0"/>
                </a:solidFill>
                <a:latin typeface="+mj-lt"/>
              </a:rPr>
              <a:t>b.Lá chuối: </a:t>
            </a:r>
            <a:endParaRPr lang="vi-VN" sz="2400" b="1" i="1" dirty="0">
              <a:solidFill>
                <a:srgbClr val="00B0F0"/>
              </a:solidFill>
              <a:latin typeface="+mj-lt"/>
            </a:endParaRPr>
          </a:p>
          <a:p>
            <a:pPr marL="0" indent="0" algn="just" eaLnBrk="1" hangingPunct="1">
              <a:lnSpc>
                <a:spcPct val="80000"/>
              </a:lnSpc>
              <a:buNone/>
            </a:pPr>
            <a:r>
              <a:rPr lang="vi-VN" sz="2400" i="1" dirty="0">
                <a:latin typeface="+mj-lt"/>
              </a:rPr>
              <a:t>Ở ngọn có nhiều tàu lá dài xoè ra như những cái quạt lớn. Lá chuối dài, to bản, màu xanh đậm, chính giữa có sống màu xanh nhạt. Trên ngọn, những đọt lá non nảy lên, cuộn tròn và chọc thẳng lên trời, rồi nở dần ra, nõn nà như tấm lụa xanh. Lá chuối tươi được dùng để gói bánh, lá chuối khô dùng để gói hàng. Ở nông thôn, ngày xưa, vào mùa rét, người ta thường lấy lá chuối khô lót chỗ nằm rất êm và ấm</a:t>
            </a:r>
            <a:r>
              <a:rPr lang="vi-VN" sz="2400" dirty="0">
                <a:latin typeface="+mj-lt"/>
              </a:rPr>
              <a:t>.</a:t>
            </a:r>
          </a:p>
          <a:p>
            <a:pPr marL="0" indent="0" eaLnBrk="1" hangingPunct="1">
              <a:lnSpc>
                <a:spcPct val="80000"/>
              </a:lnSpc>
              <a:buNone/>
            </a:pPr>
            <a:endParaRPr lang="en-US" sz="2400" dirty="0"/>
          </a:p>
        </p:txBody>
      </p:sp>
    </p:spTree>
    <p:extLst>
      <p:ext uri="{BB962C8B-B14F-4D97-AF65-F5344CB8AC3E}">
        <p14:creationId xmlns:p14="http://schemas.microsoft.com/office/powerpoint/2010/main" val="2400356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diamond(in)">
                                      <p:cBhvr>
                                        <p:cTn id="7" dur="2000"/>
                                        <p:tgtEl>
                                          <p:spTgt spid="58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Effect transition="in" filter="checkerboard(across)">
                                      <p:cBhvr>
                                        <p:cTn id="12" dur="500"/>
                                        <p:tgtEl>
                                          <p:spTgt spid="58371">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58371">
                                            <p:txEl>
                                              <p:pRg st="1" end="1"/>
                                            </p:txEl>
                                          </p:spTgt>
                                        </p:tgtEl>
                                        <p:attrNameLst>
                                          <p:attrName>style.visibility</p:attrName>
                                        </p:attrNameLst>
                                      </p:cBhvr>
                                      <p:to>
                                        <p:strVal val="visible"/>
                                      </p:to>
                                    </p:set>
                                    <p:animEffect transition="in" filter="checkerboard(across)">
                                      <p:cBhvr>
                                        <p:cTn id="15" dur="500"/>
                                        <p:tgtEl>
                                          <p:spTgt spid="5837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nodeType="clickEffect">
                                  <p:stCondLst>
                                    <p:cond delay="0"/>
                                  </p:stCondLst>
                                  <p:childTnLst>
                                    <p:set>
                                      <p:cBhvr>
                                        <p:cTn id="19" dur="1" fill="hold">
                                          <p:stCondLst>
                                            <p:cond delay="0"/>
                                          </p:stCondLst>
                                        </p:cTn>
                                        <p:tgtEl>
                                          <p:spTgt spid="58371">
                                            <p:txEl>
                                              <p:pRg st="2" end="2"/>
                                            </p:txEl>
                                          </p:spTgt>
                                        </p:tgtEl>
                                        <p:attrNameLst>
                                          <p:attrName>style.visibility</p:attrName>
                                        </p:attrNameLst>
                                      </p:cBhvr>
                                      <p:to>
                                        <p:strVal val="visible"/>
                                      </p:to>
                                    </p:set>
                                    <p:anim calcmode="lin" valueType="num">
                                      <p:cBhvr>
                                        <p:cTn id="20" dur="1000" fill="hold"/>
                                        <p:tgtEl>
                                          <p:spTgt spid="58371">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58371">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58371">
                                            <p:txEl>
                                              <p:pRg st="2" end="2"/>
                                            </p:txEl>
                                          </p:spTgt>
                                        </p:tgtEl>
                                      </p:cBhvr>
                                    </p:animEffect>
                                  </p:childTnLst>
                                </p:cTn>
                              </p:par>
                              <p:par>
                                <p:cTn id="23" presetID="55" presetClass="entr" presetSubtype="0" fill="hold" nodeType="with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 calcmode="lin" valueType="num">
                                      <p:cBhvr>
                                        <p:cTn id="25" dur="1000" fill="hold"/>
                                        <p:tgtEl>
                                          <p:spTgt spid="58371">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58371">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58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9050" y="-5080"/>
            <a:ext cx="9144000" cy="6858000"/>
          </a:xfrm>
          <a:prstGeom prst="rect">
            <a:avLst/>
          </a:prstGeom>
          <a:blipFill dpi="0" rotWithShape="1">
            <a:blip r:embed="rId2">
              <a:alphaModFix amt="29000"/>
            </a:blip>
            <a:srcRect/>
            <a:stretch>
              <a:fillRect/>
            </a:stretch>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 name="TextBox 11"/>
          <p:cNvSpPr txBox="1">
            <a:spLocks noChangeArrowheads="1"/>
          </p:cNvSpPr>
          <p:nvPr/>
        </p:nvSpPr>
        <p:spPr bwMode="auto">
          <a:xfrm>
            <a:off x="19050" y="1925638"/>
            <a:ext cx="2419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rgbClr val="FFFF00"/>
                </a:solidFill>
                <a:latin typeface="Times New Roman" pitchFamily="18" charset="0"/>
              </a:defRPr>
            </a:lvl1pPr>
            <a:lvl2pPr marL="742950" indent="-285750">
              <a:defRPr sz="3000">
                <a:solidFill>
                  <a:srgbClr val="FFFF00"/>
                </a:solidFill>
                <a:latin typeface="Times New Roman" pitchFamily="18" charset="0"/>
              </a:defRPr>
            </a:lvl2pPr>
            <a:lvl3pPr marL="1143000" indent="-228600">
              <a:defRPr sz="3000">
                <a:solidFill>
                  <a:srgbClr val="FFFF00"/>
                </a:solidFill>
                <a:latin typeface="Times New Roman" pitchFamily="18" charset="0"/>
              </a:defRPr>
            </a:lvl3pPr>
            <a:lvl4pPr marL="1600200" indent="-228600">
              <a:defRPr sz="3000">
                <a:solidFill>
                  <a:srgbClr val="FFFF00"/>
                </a:solidFill>
                <a:latin typeface="Times New Roman" pitchFamily="18" charset="0"/>
              </a:defRPr>
            </a:lvl4pPr>
            <a:lvl5pPr marL="2057400" indent="-228600">
              <a:defRPr sz="3000">
                <a:solidFill>
                  <a:srgbClr val="FFFF00"/>
                </a:solidFill>
                <a:latin typeface="Times New Roman" pitchFamily="18" charset="0"/>
              </a:defRPr>
            </a:lvl5pPr>
            <a:lvl6pPr marL="2514600" indent="-228600" eaLnBrk="0" fontAlgn="base" hangingPunct="0">
              <a:spcBef>
                <a:spcPct val="0"/>
              </a:spcBef>
              <a:spcAft>
                <a:spcPct val="0"/>
              </a:spcAft>
              <a:defRPr sz="3000">
                <a:solidFill>
                  <a:srgbClr val="FFFF00"/>
                </a:solidFill>
                <a:latin typeface="Times New Roman" pitchFamily="18" charset="0"/>
              </a:defRPr>
            </a:lvl6pPr>
            <a:lvl7pPr marL="2971800" indent="-228600" eaLnBrk="0" fontAlgn="base" hangingPunct="0">
              <a:spcBef>
                <a:spcPct val="0"/>
              </a:spcBef>
              <a:spcAft>
                <a:spcPct val="0"/>
              </a:spcAft>
              <a:defRPr sz="3000">
                <a:solidFill>
                  <a:srgbClr val="FFFF00"/>
                </a:solidFill>
                <a:latin typeface="Times New Roman" pitchFamily="18" charset="0"/>
              </a:defRPr>
            </a:lvl7pPr>
            <a:lvl8pPr marL="3429000" indent="-228600" eaLnBrk="0" fontAlgn="base" hangingPunct="0">
              <a:spcBef>
                <a:spcPct val="0"/>
              </a:spcBef>
              <a:spcAft>
                <a:spcPct val="0"/>
              </a:spcAft>
              <a:defRPr sz="3000">
                <a:solidFill>
                  <a:srgbClr val="FFFF00"/>
                </a:solidFill>
                <a:latin typeface="Times New Roman" pitchFamily="18" charset="0"/>
              </a:defRPr>
            </a:lvl8pPr>
            <a:lvl9pPr marL="3886200" indent="-228600" eaLnBrk="0" fontAlgn="base" hangingPunct="0">
              <a:spcBef>
                <a:spcPct val="0"/>
              </a:spcBef>
              <a:spcAft>
                <a:spcPct val="0"/>
              </a:spcAft>
              <a:defRPr sz="3000">
                <a:solidFill>
                  <a:srgbClr val="FFFF00"/>
                </a:solidFill>
                <a:latin typeface="Times New Roman" pitchFamily="18" charset="0"/>
              </a:defRPr>
            </a:lvl9pPr>
          </a:lstStyle>
          <a:p>
            <a:endParaRPr lang="en-US"/>
          </a:p>
        </p:txBody>
      </p:sp>
      <p:pic>
        <p:nvPicPr>
          <p:cNvPr id="5124" name="Picture 4" descr="https://encrypted-tbn3.gstatic.com/images?q=tbn:ANd9GcS8QPU9zlaXvyAzl1JQqrerxKt_XAw2ce1C9Kwi7EhQPfkYwdq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080"/>
            <a:ext cx="8884921" cy="662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97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152400"/>
            <a:ext cx="8534400" cy="6324600"/>
          </a:xfrm>
        </p:spPr>
        <p:txBody>
          <a:bodyPr/>
          <a:lstStyle/>
          <a:p>
            <a:pPr eaLnBrk="1" hangingPunct="1"/>
            <a:r>
              <a:rPr lang="en-US" sz="1900">
                <a:latin typeface=".VnTime" pitchFamily="34" charset="0"/>
              </a:rPr>
              <a:t> </a:t>
            </a:r>
          </a:p>
        </p:txBody>
      </p:sp>
      <p:sp>
        <p:nvSpPr>
          <p:cNvPr id="36867" name="Rectangle 3"/>
          <p:cNvSpPr>
            <a:spLocks noGrp="1" noChangeArrowheads="1"/>
          </p:cNvSpPr>
          <p:nvPr>
            <p:ph idx="1"/>
          </p:nvPr>
        </p:nvSpPr>
        <p:spPr>
          <a:xfrm>
            <a:off x="685800" y="304800"/>
            <a:ext cx="7696200" cy="5181600"/>
          </a:xfrm>
        </p:spPr>
        <p:txBody>
          <a:bodyPr/>
          <a:lstStyle/>
          <a:p>
            <a:pPr algn="ctr" eaLnBrk="1" hangingPunct="1">
              <a:buFont typeface="Wingdings" pitchFamily="2" charset="2"/>
              <a:buNone/>
              <a:defRPr/>
            </a:pPr>
            <a:r>
              <a:rPr lang="en-US" dirty="0">
                <a:latin typeface=".VnTimeH" pitchFamily="34" charset="0"/>
              </a:rPr>
              <a:t>      </a:t>
            </a:r>
            <a:endParaRPr lang="en-US" b="1" dirty="0">
              <a:solidFill>
                <a:schemeClr val="tx2"/>
              </a:solidFill>
              <a:latin typeface=".VnTimeH" pitchFamily="34" charset="0"/>
            </a:endParaRPr>
          </a:p>
          <a:p>
            <a:pPr eaLnBrk="1" hangingPunct="1">
              <a:buFont typeface="Wingdings" pitchFamily="2" charset="2"/>
              <a:buNone/>
              <a:defRPr/>
            </a:pPr>
            <a:r>
              <a:rPr lang="en-US" b="1" dirty="0">
                <a:latin typeface=".VnTimeH" pitchFamily="34" charset="0"/>
              </a:rPr>
              <a:t>     </a:t>
            </a:r>
          </a:p>
          <a:p>
            <a:pPr marL="0" indent="0">
              <a:buFont typeface="Arial" charset="0"/>
              <a:buNone/>
              <a:defRPr/>
            </a:pPr>
            <a:r>
              <a:rPr lang="pt-BR" i="1" dirty="0"/>
              <a:t> </a:t>
            </a:r>
            <a:r>
              <a:rPr lang="vi-VN" b="1" dirty="0">
                <a:latin typeface="+mj-lt"/>
              </a:rPr>
              <a:t>?</a:t>
            </a:r>
            <a:r>
              <a:rPr lang="vi-VN" dirty="0">
                <a:latin typeface="+mj-lt"/>
              </a:rPr>
              <a:t> Các biện pháp nghệ thuật có tác dụng gì trong văn bản thuyết minh ?</a:t>
            </a:r>
            <a:endParaRPr lang="en-US" b="1" dirty="0">
              <a:latin typeface="+mj-lt"/>
            </a:endParaRPr>
          </a:p>
        </p:txBody>
      </p:sp>
    </p:spTree>
    <p:extLst>
      <p:ext uri="{BB962C8B-B14F-4D97-AF65-F5344CB8AC3E}">
        <p14:creationId xmlns:p14="http://schemas.microsoft.com/office/powerpoint/2010/main" val="29675515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linds(horizontal)">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box(in)">
                                      <p:cBhvr>
                                        <p:cTn id="12" dur="500"/>
                                        <p:tgtEl>
                                          <p:spTgt spid="36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box(in)">
                                      <p:cBhvr>
                                        <p:cTn id="17" dur="5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encrypted-tbn0.gstatic.com/images?q=tbn:ANd9GcSRupLV46IdFEryIKDZA5ZMAm2LeZKWccB0nbiT6m_QDpAp5B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54" y="0"/>
            <a:ext cx="4921046" cy="67056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s://encrypted-tbn2.gstatic.com/images?q=tbn:ANd9GcQAWa3OlH0einB27i2HGVmakXZ0KCx8KpdjgVeD3PtuHqQFd-s3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0"/>
            <a:ext cx="4191000" cy="670560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www.caycanhxinh.com/public/images/product/big/19/88940704b4daf047e94353e683990d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54" y="1"/>
            <a:ext cx="8959646" cy="6705600"/>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http://www.caycanhxinh.com/public/images/product/big/19/7f0020a4b77c8eba58256723666db66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54" y="1"/>
            <a:ext cx="9112046" cy="651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45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fade">
                                      <p:cBhvr>
                                        <p:cTn id="7"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5"/>
          <p:cNvSpPr txBox="1">
            <a:spLocks noChangeArrowheads="1"/>
          </p:cNvSpPr>
          <p:nvPr/>
        </p:nvSpPr>
        <p:spPr bwMode="auto">
          <a:xfrm>
            <a:off x="4800600" y="609600"/>
            <a:ext cx="4038600" cy="488950"/>
          </a:xfrm>
          <a:prstGeom prst="rect">
            <a:avLst/>
          </a:prstGeom>
          <a:noFill/>
          <a:ln>
            <a:noFill/>
          </a:ln>
          <a:effectLst/>
          <a:extLst>
            <a:ext uri="{909E8E84-426E-40DD-AFC4-6F175D3DCCD1}">
              <a14:hiddenFill xmlns:a14="http://schemas.microsoft.com/office/drawing/2010/main">
                <a:solidFill>
                  <a:srgbClr val="006600">
                    <a:alpha val="14902"/>
                  </a:srgbClr>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514"/>
                  </a:outerShdw>
                </a:effectLst>
              </a14:hiddenEffects>
            </a:ext>
          </a:extLst>
        </p:spPr>
        <p:txBody>
          <a:bodyPr>
            <a:spAutoFit/>
          </a:bodyPr>
          <a:lstStyle>
            <a:lvl1pPr>
              <a:tabLst>
                <a:tab pos="457200" algn="l"/>
              </a:tabLst>
              <a:defRPr sz="3000">
                <a:solidFill>
                  <a:srgbClr val="FFFF00"/>
                </a:solidFill>
                <a:latin typeface="Times New Roman" pitchFamily="18" charset="0"/>
              </a:defRPr>
            </a:lvl1pPr>
            <a:lvl2pPr marL="742950" indent="-285750">
              <a:tabLst>
                <a:tab pos="457200" algn="l"/>
              </a:tabLst>
              <a:defRPr sz="3000">
                <a:solidFill>
                  <a:srgbClr val="FFFF00"/>
                </a:solidFill>
                <a:latin typeface="Times New Roman" pitchFamily="18" charset="0"/>
              </a:defRPr>
            </a:lvl2pPr>
            <a:lvl3pPr marL="1143000" indent="-228600">
              <a:tabLst>
                <a:tab pos="457200" algn="l"/>
              </a:tabLst>
              <a:defRPr sz="3000">
                <a:solidFill>
                  <a:srgbClr val="FFFF00"/>
                </a:solidFill>
                <a:latin typeface="Times New Roman" pitchFamily="18" charset="0"/>
              </a:defRPr>
            </a:lvl3pPr>
            <a:lvl4pPr marL="1600200" indent="-228600">
              <a:tabLst>
                <a:tab pos="457200" algn="l"/>
              </a:tabLst>
              <a:defRPr sz="3000">
                <a:solidFill>
                  <a:srgbClr val="FFFF00"/>
                </a:solidFill>
                <a:latin typeface="Times New Roman" pitchFamily="18" charset="0"/>
              </a:defRPr>
            </a:lvl4pPr>
            <a:lvl5pPr marL="2057400" indent="-228600">
              <a:tabLst>
                <a:tab pos="457200" algn="l"/>
              </a:tabLst>
              <a:defRPr sz="3000">
                <a:solidFill>
                  <a:srgbClr val="FFFF00"/>
                </a:solidFill>
                <a:latin typeface="Times New Roman" pitchFamily="18" charset="0"/>
              </a:defRPr>
            </a:lvl5pPr>
            <a:lvl6pPr marL="2514600" indent="-228600" eaLnBrk="0" fontAlgn="base" hangingPunct="0">
              <a:spcBef>
                <a:spcPct val="0"/>
              </a:spcBef>
              <a:spcAft>
                <a:spcPct val="0"/>
              </a:spcAft>
              <a:tabLst>
                <a:tab pos="457200" algn="l"/>
              </a:tabLst>
              <a:defRPr sz="3000">
                <a:solidFill>
                  <a:srgbClr val="FFFF00"/>
                </a:solidFill>
                <a:latin typeface="Times New Roman" pitchFamily="18" charset="0"/>
              </a:defRPr>
            </a:lvl6pPr>
            <a:lvl7pPr marL="2971800" indent="-228600" eaLnBrk="0" fontAlgn="base" hangingPunct="0">
              <a:spcBef>
                <a:spcPct val="0"/>
              </a:spcBef>
              <a:spcAft>
                <a:spcPct val="0"/>
              </a:spcAft>
              <a:tabLst>
                <a:tab pos="457200" algn="l"/>
              </a:tabLst>
              <a:defRPr sz="3000">
                <a:solidFill>
                  <a:srgbClr val="FFFF00"/>
                </a:solidFill>
                <a:latin typeface="Times New Roman" pitchFamily="18" charset="0"/>
              </a:defRPr>
            </a:lvl7pPr>
            <a:lvl8pPr marL="3429000" indent="-228600" eaLnBrk="0" fontAlgn="base" hangingPunct="0">
              <a:spcBef>
                <a:spcPct val="0"/>
              </a:spcBef>
              <a:spcAft>
                <a:spcPct val="0"/>
              </a:spcAft>
              <a:tabLst>
                <a:tab pos="457200" algn="l"/>
              </a:tabLst>
              <a:defRPr sz="3000">
                <a:solidFill>
                  <a:srgbClr val="FFFF00"/>
                </a:solidFill>
                <a:latin typeface="Times New Roman" pitchFamily="18" charset="0"/>
              </a:defRPr>
            </a:lvl8pPr>
            <a:lvl9pPr marL="3886200" indent="-228600" eaLnBrk="0" fontAlgn="base" hangingPunct="0">
              <a:spcBef>
                <a:spcPct val="0"/>
              </a:spcBef>
              <a:spcAft>
                <a:spcPct val="0"/>
              </a:spcAft>
              <a:tabLst>
                <a:tab pos="457200" algn="l"/>
              </a:tabLst>
              <a:defRPr sz="3000">
                <a:solidFill>
                  <a:srgbClr val="FFFF00"/>
                </a:solidFill>
                <a:latin typeface="Times New Roman" pitchFamily="18" charset="0"/>
              </a:defRPr>
            </a:lvl9pPr>
          </a:lstStyle>
          <a:p>
            <a:pPr algn="just"/>
            <a:r>
              <a:rPr lang="en-US" sz="2600" b="1">
                <a:solidFill>
                  <a:srgbClr val="00FF00"/>
                </a:solidFill>
                <a:latin typeface=".VnArial" pitchFamily="34" charset="0"/>
              </a:rPr>
              <a:t>     </a:t>
            </a:r>
          </a:p>
        </p:txBody>
      </p:sp>
      <p:pic>
        <p:nvPicPr>
          <p:cNvPr id="7172" name="Picture 25" descr="frame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630" y="-152400"/>
            <a:ext cx="30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0" name="AutoShape 32"/>
          <p:cNvSpPr>
            <a:spLocks noChangeArrowheads="1"/>
          </p:cNvSpPr>
          <p:nvPr/>
        </p:nvSpPr>
        <p:spPr bwMode="auto">
          <a:xfrm>
            <a:off x="6175256" y="3810000"/>
            <a:ext cx="2819400" cy="2286000"/>
          </a:xfrm>
          <a:prstGeom prst="flowChartAlternateProcess">
            <a:avLst/>
          </a:prstGeom>
          <a:solidFill>
            <a:schemeClr val="accent1"/>
          </a:solidFill>
          <a:ln w="76200" cmpd="tri">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dirty="0" err="1">
                <a:solidFill>
                  <a:srgbClr val="6600CC"/>
                </a:solidFill>
              </a:rPr>
              <a:t>Tìm</a:t>
            </a:r>
            <a:r>
              <a:rPr lang="en-US" sz="2400" b="1" dirty="0">
                <a:solidFill>
                  <a:srgbClr val="6600CC"/>
                </a:solidFill>
              </a:rPr>
              <a:t> </a:t>
            </a:r>
            <a:r>
              <a:rPr lang="en-US" sz="2400" b="1" dirty="0" err="1">
                <a:solidFill>
                  <a:srgbClr val="6600CC"/>
                </a:solidFill>
              </a:rPr>
              <a:t>những</a:t>
            </a:r>
            <a:r>
              <a:rPr lang="en-US" sz="2400" b="1" dirty="0">
                <a:solidFill>
                  <a:srgbClr val="6600CC"/>
                </a:solidFill>
              </a:rPr>
              <a:t> </a:t>
            </a:r>
            <a:r>
              <a:rPr lang="en-US" sz="2400" b="1" dirty="0" err="1">
                <a:solidFill>
                  <a:srgbClr val="6600CC"/>
                </a:solidFill>
              </a:rPr>
              <a:t>câu</a:t>
            </a:r>
            <a:r>
              <a:rPr lang="en-US" sz="2400" b="1" dirty="0">
                <a:solidFill>
                  <a:srgbClr val="6600CC"/>
                </a:solidFill>
              </a:rPr>
              <a:t> </a:t>
            </a:r>
            <a:r>
              <a:rPr lang="en-US" sz="2400" b="1" dirty="0" err="1">
                <a:solidFill>
                  <a:srgbClr val="6600CC"/>
                </a:solidFill>
              </a:rPr>
              <a:t>văn</a:t>
            </a:r>
            <a:r>
              <a:rPr lang="en-US" sz="2400" b="1" dirty="0">
                <a:solidFill>
                  <a:srgbClr val="6600CC"/>
                </a:solidFill>
              </a:rPr>
              <a:t> </a:t>
            </a:r>
          </a:p>
          <a:p>
            <a:pPr algn="ctr" eaLnBrk="1" hangingPunct="1"/>
            <a:r>
              <a:rPr lang="en-US" sz="2400" b="1" dirty="0" err="1">
                <a:solidFill>
                  <a:srgbClr val="6600CC"/>
                </a:solidFill>
              </a:rPr>
              <a:t>Trong</a:t>
            </a:r>
            <a:r>
              <a:rPr lang="en-US" sz="2400" b="1" dirty="0">
                <a:solidFill>
                  <a:srgbClr val="6600CC"/>
                </a:solidFill>
              </a:rPr>
              <a:t> </a:t>
            </a:r>
            <a:r>
              <a:rPr lang="en-US" sz="2400" b="1" dirty="0" err="1">
                <a:solidFill>
                  <a:srgbClr val="6600CC"/>
                </a:solidFill>
              </a:rPr>
              <a:t>văn</a:t>
            </a:r>
            <a:r>
              <a:rPr lang="en-US" sz="2400" b="1" dirty="0">
                <a:solidFill>
                  <a:srgbClr val="6600CC"/>
                </a:solidFill>
              </a:rPr>
              <a:t> </a:t>
            </a:r>
            <a:r>
              <a:rPr lang="en-US" sz="2400" b="1" dirty="0" err="1">
                <a:solidFill>
                  <a:srgbClr val="6600CC"/>
                </a:solidFill>
              </a:rPr>
              <a:t>bản</a:t>
            </a:r>
            <a:endParaRPr lang="en-US" sz="2400" b="1" dirty="0">
              <a:solidFill>
                <a:srgbClr val="6600CC"/>
              </a:solidFill>
            </a:endParaRPr>
          </a:p>
          <a:p>
            <a:pPr algn="ctr" eaLnBrk="1" hangingPunct="1"/>
            <a:r>
              <a:rPr lang="en-US" sz="2400" b="1" dirty="0">
                <a:solidFill>
                  <a:srgbClr val="6600CC"/>
                </a:solidFill>
              </a:rPr>
              <a:t> </a:t>
            </a:r>
            <a:r>
              <a:rPr lang="en-US" sz="2400" b="1" dirty="0" err="1">
                <a:solidFill>
                  <a:srgbClr val="6600CC"/>
                </a:solidFill>
              </a:rPr>
              <a:t>thuyết</a:t>
            </a:r>
            <a:r>
              <a:rPr lang="en-US" sz="2400" b="1" dirty="0">
                <a:solidFill>
                  <a:srgbClr val="6600CC"/>
                </a:solidFill>
              </a:rPr>
              <a:t> minh </a:t>
            </a:r>
          </a:p>
          <a:p>
            <a:pPr algn="ctr" eaLnBrk="1" hangingPunct="1"/>
            <a:r>
              <a:rPr lang="en-US" sz="2400" b="1" dirty="0" err="1">
                <a:solidFill>
                  <a:srgbClr val="6600CC"/>
                </a:solidFill>
              </a:rPr>
              <a:t>về</a:t>
            </a:r>
            <a:r>
              <a:rPr lang="en-US" sz="2400" b="1" dirty="0">
                <a:solidFill>
                  <a:srgbClr val="6600CC"/>
                </a:solidFill>
              </a:rPr>
              <a:t> </a:t>
            </a:r>
            <a:r>
              <a:rPr lang="en-US" sz="2400" b="1" dirty="0" err="1">
                <a:solidFill>
                  <a:srgbClr val="6600CC"/>
                </a:solidFill>
              </a:rPr>
              <a:t>cây</a:t>
            </a:r>
            <a:r>
              <a:rPr lang="en-US" sz="2400" b="1" dirty="0">
                <a:solidFill>
                  <a:srgbClr val="6600CC"/>
                </a:solidFill>
              </a:rPr>
              <a:t> </a:t>
            </a:r>
            <a:r>
              <a:rPr lang="en-US" sz="2400" b="1" dirty="0" err="1">
                <a:solidFill>
                  <a:srgbClr val="6600CC"/>
                </a:solidFill>
              </a:rPr>
              <a:t>chuối</a:t>
            </a:r>
            <a:r>
              <a:rPr lang="en-US" sz="2400" b="1" dirty="0">
                <a:solidFill>
                  <a:srgbClr val="6600CC"/>
                </a:solidFill>
              </a:rPr>
              <a:t>?</a:t>
            </a:r>
          </a:p>
        </p:txBody>
      </p:sp>
      <p:pic>
        <p:nvPicPr>
          <p:cNvPr id="6148" name="Picture 4" descr="Nộm hoa chuối là món ăn mộc mạc, thanh mát trong những ngày hè oi 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77788"/>
            <a:ext cx="7924800" cy="319881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oa chuối có vỏ ngoài tươi, màu đỏ sậm, chắc và nặng tay là loại hoa chuối ng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311065"/>
            <a:ext cx="7657258" cy="3360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48279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grpId="0" nodeType="clickEffect">
                                  <p:stCondLst>
                                    <p:cond delay="0"/>
                                  </p:stCondLst>
                                  <p:childTnLst>
                                    <p:animEffect transition="out" filter="wedge">
                                      <p:cBhvr>
                                        <p:cTn id="6" dur="2000"/>
                                        <p:tgtEl>
                                          <p:spTgt spid="7200"/>
                                        </p:tgtEl>
                                      </p:cBhvr>
                                    </p:animEffect>
                                    <p:set>
                                      <p:cBhvr>
                                        <p:cTn id="7" dur="1" fill="hold">
                                          <p:stCondLst>
                                            <p:cond delay="1999"/>
                                          </p:stCondLst>
                                        </p:cTn>
                                        <p:tgtEl>
                                          <p:spTgt spid="720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wipe(down)">
                                      <p:cBhvr>
                                        <p:cTn id="12" dur="5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fade">
                                      <p:cBhvr>
                                        <p:cTn id="1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6419" y="1407286"/>
            <a:ext cx="8534400" cy="3545714"/>
          </a:xfrm>
          <a:prstGeom prst="rect">
            <a:avLst/>
          </a:prstGeom>
          <a:ln>
            <a:solidFill>
              <a:srgbClr val="FF0000"/>
            </a:solidFill>
          </a:ln>
        </p:spPr>
        <p:txBody>
          <a:bodyPr wrap="square">
            <a:spAutoFit/>
          </a:bodyPr>
          <a:lstStyle/>
          <a:p>
            <a:pPr>
              <a:lnSpc>
                <a:spcPct val="80000"/>
              </a:lnSpc>
            </a:pPr>
            <a:endParaRPr lang="en-US" sz="2800" b="1" dirty="0">
              <a:solidFill>
                <a:srgbClr val="00B0F0"/>
              </a:solidFill>
            </a:endParaRPr>
          </a:p>
          <a:p>
            <a:pPr>
              <a:lnSpc>
                <a:spcPct val="80000"/>
              </a:lnSpc>
            </a:pPr>
            <a:r>
              <a:rPr lang="vi-VN" sz="2800" b="1" dirty="0">
                <a:solidFill>
                  <a:srgbClr val="00B0F0"/>
                </a:solidFill>
                <a:latin typeface="+mj-lt"/>
              </a:rPr>
              <a:t>c. Bắp chuối, nõn chuối, quả chuối</a:t>
            </a:r>
            <a:r>
              <a:rPr lang="en-US" sz="2800" b="1" dirty="0">
                <a:solidFill>
                  <a:srgbClr val="00B0F0"/>
                </a:solidFill>
                <a:latin typeface="+mj-lt"/>
              </a:rPr>
              <a:t> :</a:t>
            </a:r>
          </a:p>
          <a:p>
            <a:pPr>
              <a:lnSpc>
                <a:spcPct val="80000"/>
              </a:lnSpc>
            </a:pPr>
            <a:endParaRPr lang="vi-VN" sz="2800" b="1" i="1" dirty="0">
              <a:solidFill>
                <a:srgbClr val="00B0F0"/>
              </a:solidFill>
              <a:latin typeface="+mj-lt"/>
            </a:endParaRPr>
          </a:p>
          <a:p>
            <a:pPr algn="just">
              <a:lnSpc>
                <a:spcPct val="80000"/>
              </a:lnSpc>
            </a:pPr>
            <a:r>
              <a:rPr lang="en-US" sz="2800" i="1" dirty="0">
                <a:latin typeface="+mj-lt"/>
              </a:rPr>
              <a:t> </a:t>
            </a:r>
            <a:r>
              <a:rPr lang="vi-VN" sz="2800" i="1" dirty="0">
                <a:latin typeface="+mj-lt"/>
              </a:rPr>
              <a:t>Từ trên ngọn, mọc ra cuống trải màu xanh thẫm và một bắp chuối ở cuối màu đỏ. Hoa chuối nở để lộ những nải chuối xếp thành tầng tạo thành buồng chuối dày đặc những quả nhỏ màu xanh nhạt. Buồng chuối ngày càng lớn, dài và nặng dần, kéo thân chuối ngã về một phía. những nõn chuối nhỏ dần về phía dưới. Mỗi nải chen chúc những quả căng mọng, to bằng bắp tay em bé một tuổi</a:t>
            </a:r>
            <a:r>
              <a:rPr lang="vi-VN" sz="2800" dirty="0">
                <a:latin typeface="+mj-lt"/>
              </a:rPr>
              <a:t>.</a:t>
            </a:r>
            <a:endParaRPr lang="en-US" sz="2800" dirty="0">
              <a:latin typeface="+mj-lt"/>
            </a:endParaRPr>
          </a:p>
        </p:txBody>
      </p:sp>
      <p:sp>
        <p:nvSpPr>
          <p:cNvPr id="5" name="Rectangle 2"/>
          <p:cNvSpPr>
            <a:spLocks noGrp="1" noChangeArrowheads="1"/>
          </p:cNvSpPr>
          <p:nvPr>
            <p:ph type="title"/>
          </p:nvPr>
        </p:nvSpPr>
        <p:spPr>
          <a:xfrm>
            <a:off x="304800" y="76200"/>
            <a:ext cx="2286000" cy="1143000"/>
          </a:xfrm>
        </p:spPr>
        <p:txBody>
          <a:bodyPr>
            <a:normAutofit fontScale="90000"/>
          </a:bodyPr>
          <a:lstStyle/>
          <a:p>
            <a:pPr algn="l" eaLnBrk="1" hangingPunct="1">
              <a:defRPr/>
            </a:pPr>
            <a:r>
              <a:rPr lang="en-US" sz="2800" b="1" u="sng" dirty="0">
                <a:solidFill>
                  <a:srgbClr val="FF0000"/>
                </a:solidFill>
                <a:latin typeface="Times New Roman" panose="02020603050405020304" pitchFamily="18" charset="0"/>
                <a:cs typeface="Times New Roman" panose="02020603050405020304" pitchFamily="18" charset="0"/>
              </a:rPr>
              <a:t>II. </a:t>
            </a:r>
            <a:r>
              <a:rPr lang="en-US" sz="2800" b="1" u="sng" dirty="0" err="1">
                <a:solidFill>
                  <a:srgbClr val="FF0000"/>
                </a:solidFill>
                <a:latin typeface="Times New Roman" panose="02020603050405020304" pitchFamily="18" charset="0"/>
                <a:cs typeface="Times New Roman" panose="02020603050405020304" pitchFamily="18" charset="0"/>
              </a:rPr>
              <a:t>Luyện</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tập</a:t>
            </a:r>
            <a:r>
              <a:rPr lang="en-US" sz="2800" b="1" u="sng" dirty="0">
                <a:solidFill>
                  <a:srgbClr val="FF0000"/>
                </a:solidFill>
                <a:latin typeface="Times New Roman" panose="02020603050405020304" pitchFamily="18" charset="0"/>
                <a:cs typeface="Times New Roman" panose="02020603050405020304" pitchFamily="18" charset="0"/>
              </a:rPr>
              <a:t> :</a:t>
            </a:r>
            <a:br>
              <a:rPr lang="en-US" sz="2800" b="1" u="sng" dirty="0">
                <a:solidFill>
                  <a:srgbClr val="FF0000"/>
                </a:solidFill>
                <a:latin typeface="Times New Roman" panose="02020603050405020304" pitchFamily="18" charset="0"/>
                <a:cs typeface="Times New Roman" panose="02020603050405020304" pitchFamily="18" charset="0"/>
              </a:rPr>
            </a:br>
            <a:r>
              <a:rPr lang="en-US" sz="2800" b="1" dirty="0">
                <a:solidFill>
                  <a:srgbClr val="C00000"/>
                </a:solidFill>
                <a:latin typeface="Times New Roman" panose="02020603050405020304" pitchFamily="18" charset="0"/>
                <a:cs typeface="Times New Roman" panose="02020603050405020304" pitchFamily="18" charset="0"/>
              </a:rPr>
              <a:t>1. </a:t>
            </a:r>
            <a:r>
              <a:rPr lang="en-US" sz="2800" b="1" dirty="0" err="1">
                <a:solidFill>
                  <a:srgbClr val="C00000"/>
                </a:solidFill>
                <a:latin typeface="Times New Roman" panose="02020603050405020304" pitchFamily="18" charset="0"/>
                <a:cs typeface="Times New Roman" panose="02020603050405020304" pitchFamily="18" charset="0"/>
              </a:rPr>
              <a:t>Bài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tập</a:t>
            </a:r>
            <a:r>
              <a:rPr lang="en-US" sz="2800" b="1" dirty="0">
                <a:solidFill>
                  <a:srgbClr val="C00000"/>
                </a:solidFill>
                <a:latin typeface="Times New Roman" panose="02020603050405020304" pitchFamily="18" charset="0"/>
                <a:cs typeface="Times New Roman" panose="02020603050405020304" pitchFamily="18" charset="0"/>
              </a:rPr>
              <a:t> 1 :</a:t>
            </a:r>
            <a:r>
              <a:rPr lang="en-US" sz="4000" b="1"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1534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2400" y="152400"/>
            <a:ext cx="2057400" cy="1143000"/>
          </a:xfrm>
        </p:spPr>
        <p:txBody>
          <a:bodyPr>
            <a:normAutofit fontScale="90000"/>
          </a:bodyPr>
          <a:lstStyle/>
          <a:p>
            <a:pPr eaLnBrk="1" hangingPunct="1">
              <a:defRPr/>
            </a:pPr>
            <a:r>
              <a:rPr lang="en-US" sz="3200" b="1" dirty="0">
                <a:solidFill>
                  <a:srgbClr val="C00000"/>
                </a:solidFill>
              </a:rPr>
              <a:t>2. </a:t>
            </a:r>
            <a:r>
              <a:rPr lang="en-US" sz="3200" b="1" dirty="0" err="1">
                <a:solidFill>
                  <a:srgbClr val="C00000"/>
                </a:solidFill>
              </a:rPr>
              <a:t>Bài</a:t>
            </a:r>
            <a:r>
              <a:rPr lang="en-US" sz="3200" b="1" dirty="0">
                <a:solidFill>
                  <a:srgbClr val="C00000"/>
                </a:solidFill>
              </a:rPr>
              <a:t> </a:t>
            </a:r>
            <a:r>
              <a:rPr lang="en-US" sz="3200" b="1" dirty="0" err="1">
                <a:solidFill>
                  <a:srgbClr val="C00000"/>
                </a:solidFill>
              </a:rPr>
              <a:t>tập</a:t>
            </a:r>
            <a:r>
              <a:rPr lang="en-US" sz="3200" b="1" dirty="0">
                <a:solidFill>
                  <a:srgbClr val="C00000"/>
                </a:solidFill>
              </a:rPr>
              <a:t> 2:</a:t>
            </a:r>
            <a:r>
              <a:rPr lang="en-US" b="1" dirty="0">
                <a:solidFill>
                  <a:srgbClr val="C00000"/>
                </a:solidFill>
              </a:rPr>
              <a:t> </a:t>
            </a:r>
          </a:p>
        </p:txBody>
      </p:sp>
      <p:pic>
        <p:nvPicPr>
          <p:cNvPr id="59397" name="Picture 5" descr="2006295797926125925_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447800"/>
            <a:ext cx="2819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8" descr="0t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28956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857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2000"/>
                                        <p:tgtEl>
                                          <p:spTgt spid="59394"/>
                                        </p:tgtEl>
                                      </p:cBhvr>
                                    </p:animEffect>
                                    <p:anim calcmode="lin" valueType="num">
                                      <p:cBhvr>
                                        <p:cTn id="8" dur="2000" fill="hold"/>
                                        <p:tgtEl>
                                          <p:spTgt spid="59394"/>
                                        </p:tgtEl>
                                        <p:attrNameLst>
                                          <p:attrName>ppt_w</p:attrName>
                                        </p:attrNameLst>
                                      </p:cBhvr>
                                      <p:tavLst>
                                        <p:tav tm="0" fmla="#ppt_w*sin(2.5*pi*$)">
                                          <p:val>
                                            <p:fltVal val="0"/>
                                          </p:val>
                                        </p:tav>
                                        <p:tav tm="100000">
                                          <p:val>
                                            <p:fltVal val="1"/>
                                          </p:val>
                                        </p:tav>
                                      </p:tavLst>
                                    </p:anim>
                                    <p:anim calcmode="lin" valueType="num">
                                      <p:cBhvr>
                                        <p:cTn id="9" dur="2000" fill="hold"/>
                                        <p:tgtEl>
                                          <p:spTgt spid="5939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9400"/>
                                        </p:tgtEl>
                                        <p:attrNameLst>
                                          <p:attrName>style.visibility</p:attrName>
                                        </p:attrNameLst>
                                      </p:cBhvr>
                                      <p:to>
                                        <p:strVal val="visible"/>
                                      </p:to>
                                    </p:set>
                                    <p:animEffect transition="in" filter="fade">
                                      <p:cBhvr>
                                        <p:cTn id="14" dur="2000"/>
                                        <p:tgtEl>
                                          <p:spTgt spid="59400"/>
                                        </p:tgtEl>
                                      </p:cBhvr>
                                    </p:animEffect>
                                    <p:anim calcmode="lin" valueType="num">
                                      <p:cBhvr>
                                        <p:cTn id="15" dur="2000" fill="hold"/>
                                        <p:tgtEl>
                                          <p:spTgt spid="59400"/>
                                        </p:tgtEl>
                                        <p:attrNameLst>
                                          <p:attrName>ppt_w</p:attrName>
                                        </p:attrNameLst>
                                      </p:cBhvr>
                                      <p:tavLst>
                                        <p:tav tm="0" fmla="#ppt_w*sin(2.5*pi*$)">
                                          <p:val>
                                            <p:fltVal val="0"/>
                                          </p:val>
                                        </p:tav>
                                        <p:tav tm="100000">
                                          <p:val>
                                            <p:fltVal val="1"/>
                                          </p:val>
                                        </p:tav>
                                      </p:tavLst>
                                    </p:anim>
                                    <p:anim calcmode="lin" valueType="num">
                                      <p:cBhvr>
                                        <p:cTn id="16" dur="2000" fill="hold"/>
                                        <p:tgtEl>
                                          <p:spTgt spid="59400"/>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9397"/>
                                        </p:tgtEl>
                                        <p:attrNameLst>
                                          <p:attrName>style.visibility</p:attrName>
                                        </p:attrNameLst>
                                      </p:cBhvr>
                                      <p:to>
                                        <p:strVal val="visible"/>
                                      </p:to>
                                    </p:set>
                                    <p:anim calcmode="lin" valueType="num">
                                      <p:cBhvr>
                                        <p:cTn id="21" dur="500" fill="hold"/>
                                        <p:tgtEl>
                                          <p:spTgt spid="59397"/>
                                        </p:tgtEl>
                                        <p:attrNameLst>
                                          <p:attrName>ppt_w</p:attrName>
                                        </p:attrNameLst>
                                      </p:cBhvr>
                                      <p:tavLst>
                                        <p:tav tm="0">
                                          <p:val>
                                            <p:fltVal val="0"/>
                                          </p:val>
                                        </p:tav>
                                        <p:tav tm="100000">
                                          <p:val>
                                            <p:strVal val="#ppt_w"/>
                                          </p:val>
                                        </p:tav>
                                      </p:tavLst>
                                    </p:anim>
                                    <p:anim calcmode="lin" valueType="num">
                                      <p:cBhvr>
                                        <p:cTn id="22" dur="500" fill="hold"/>
                                        <p:tgtEl>
                                          <p:spTgt spid="59397"/>
                                        </p:tgtEl>
                                        <p:attrNameLst>
                                          <p:attrName>ppt_h</p:attrName>
                                        </p:attrNameLst>
                                      </p:cBhvr>
                                      <p:tavLst>
                                        <p:tav tm="0">
                                          <p:val>
                                            <p:fltVal val="0"/>
                                          </p:val>
                                        </p:tav>
                                        <p:tav tm="100000">
                                          <p:val>
                                            <p:strVal val="#ppt_h"/>
                                          </p:val>
                                        </p:tav>
                                      </p:tavLst>
                                    </p:anim>
                                    <p:animEffect transition="in" filter="fade">
                                      <p:cBhvr>
                                        <p:cTn id="23" dur="5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2400" y="152400"/>
            <a:ext cx="2057400" cy="1143000"/>
          </a:xfrm>
        </p:spPr>
        <p:txBody>
          <a:bodyPr>
            <a:normAutofit fontScale="90000"/>
          </a:bodyPr>
          <a:lstStyle/>
          <a:p>
            <a:pPr eaLnBrk="1" hangingPunct="1">
              <a:defRPr/>
            </a:pPr>
            <a:r>
              <a:rPr lang="en-US" sz="3200" b="1" dirty="0">
                <a:solidFill>
                  <a:srgbClr val="C00000"/>
                </a:solidFill>
              </a:rPr>
              <a:t>2. </a:t>
            </a:r>
            <a:r>
              <a:rPr lang="en-US" sz="3200" b="1" dirty="0" err="1">
                <a:solidFill>
                  <a:srgbClr val="C00000"/>
                </a:solidFill>
              </a:rPr>
              <a:t>Bài</a:t>
            </a:r>
            <a:r>
              <a:rPr lang="en-US" sz="3200" b="1" dirty="0">
                <a:solidFill>
                  <a:srgbClr val="C00000"/>
                </a:solidFill>
              </a:rPr>
              <a:t> </a:t>
            </a:r>
            <a:r>
              <a:rPr lang="en-US" sz="3200" b="1" dirty="0" err="1">
                <a:solidFill>
                  <a:srgbClr val="C00000"/>
                </a:solidFill>
              </a:rPr>
              <a:t>tập</a:t>
            </a:r>
            <a:r>
              <a:rPr lang="en-US" sz="3200" b="1" dirty="0">
                <a:solidFill>
                  <a:srgbClr val="C00000"/>
                </a:solidFill>
              </a:rPr>
              <a:t> 2:</a:t>
            </a:r>
            <a:r>
              <a:rPr lang="en-US" b="1" dirty="0">
                <a:solidFill>
                  <a:srgbClr val="C00000"/>
                </a:solidFill>
              </a:rPr>
              <a:t> </a:t>
            </a:r>
          </a:p>
        </p:txBody>
      </p:sp>
      <p:sp>
        <p:nvSpPr>
          <p:cNvPr id="59395" name="Rectangle 3"/>
          <p:cNvSpPr>
            <a:spLocks noGrp="1" noChangeArrowheads="1"/>
          </p:cNvSpPr>
          <p:nvPr>
            <p:ph type="body" idx="1"/>
          </p:nvPr>
        </p:nvSpPr>
        <p:spPr>
          <a:xfrm>
            <a:off x="304800" y="990600"/>
            <a:ext cx="8229600" cy="2057400"/>
          </a:xfrm>
        </p:spPr>
        <p:txBody>
          <a:bodyPr/>
          <a:lstStyle/>
          <a:p>
            <a:pPr eaLnBrk="1" hangingPunct="1">
              <a:buFontTx/>
              <a:buNone/>
            </a:pPr>
            <a:r>
              <a:rPr lang="en-US" sz="2800" b="1" dirty="0">
                <a:solidFill>
                  <a:srgbClr val="00B0F0"/>
                </a:solidFill>
              </a:rPr>
              <a:t>* </a:t>
            </a:r>
            <a:r>
              <a:rPr lang="en-US" sz="2800" b="1" dirty="0" err="1">
                <a:solidFill>
                  <a:srgbClr val="00B0F0"/>
                </a:solidFill>
                <a:latin typeface="Times New Roman" panose="02020603050405020304" pitchFamily="18" charset="0"/>
                <a:cs typeface="Times New Roman" panose="02020603050405020304" pitchFamily="18" charset="0"/>
              </a:rPr>
              <a:t>Yếu</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tố</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miêu</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tả</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trong</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đoạn</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văn</a:t>
            </a:r>
            <a:r>
              <a:rPr lang="en-US" sz="2800" b="1" dirty="0">
                <a:solidFill>
                  <a:srgbClr val="00B0F0"/>
                </a:solidFill>
                <a:latin typeface="Times New Roman" panose="02020603050405020304" pitchFamily="18" charset="0"/>
                <a:cs typeface="Times New Roman" panose="02020603050405020304" pitchFamily="18" charset="0"/>
              </a:rPr>
              <a:t>:</a:t>
            </a:r>
          </a:p>
          <a:p>
            <a:pPr algn="just" eaLnBrk="1" hangingPunct="1">
              <a:buFontTx/>
              <a:buChar char="-"/>
            </a:pPr>
            <a:r>
              <a:rPr lang="en-US" sz="2800" dirty="0" err="1">
                <a:latin typeface="Times New Roman" panose="02020603050405020304" pitchFamily="18" charset="0"/>
                <a:cs typeface="Times New Roman" panose="02020603050405020304" pitchFamily="18" charset="0"/>
              </a:rPr>
              <a:t>Tách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tai. </a:t>
            </a:r>
            <a:r>
              <a:rPr lang="en-US" sz="2800" dirty="0" err="1">
                <a:latin typeface="Times New Roman" panose="02020603050405020304" pitchFamily="18" charset="0"/>
                <a:cs typeface="Times New Roman" panose="02020603050405020304" pitchFamily="18" charset="0"/>
              </a:rPr>
              <a:t>Chén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tai.</a:t>
            </a:r>
          </a:p>
          <a:p>
            <a:pPr algn="just" eaLnBrk="1" hangingPunct="1">
              <a:buFontTx/>
              <a:buChar char="-"/>
            </a:pP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mời</a:t>
            </a:r>
            <a:r>
              <a:rPr lang="en-US" sz="2800" dirty="0">
                <a:latin typeface="Times New Roman" panose="02020603050405020304" pitchFamily="18" charset="0"/>
                <a:cs typeface="Times New Roman" panose="02020603050405020304" pitchFamily="18" charset="0"/>
              </a:rPr>
              <a:t>.</a:t>
            </a:r>
          </a:p>
        </p:txBody>
      </p:sp>
      <p:pic>
        <p:nvPicPr>
          <p:cNvPr id="59397" name="Picture 5" descr="2006295797926125925_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7338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8" descr="0t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33800"/>
            <a:ext cx="28956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9" descr="Gremred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505200"/>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600" y="2967335"/>
            <a:ext cx="8458200" cy="523220"/>
          </a:xfrm>
          <a:prstGeom prst="rect">
            <a:avLst/>
          </a:prstGeom>
        </p:spPr>
        <p:txBody>
          <a:bodyPr wrap="square">
            <a:spAutoFit/>
          </a:bodyPr>
          <a:lstStyle/>
          <a:p>
            <a:pPr algn="just"/>
            <a:r>
              <a:rPr lang="en-US" sz="2800" dirty="0"/>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53380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2000"/>
                                        <p:tgtEl>
                                          <p:spTgt spid="59394"/>
                                        </p:tgtEl>
                                      </p:cBhvr>
                                    </p:animEffect>
                                    <p:anim calcmode="lin" valueType="num">
                                      <p:cBhvr>
                                        <p:cTn id="8" dur="2000" fill="hold"/>
                                        <p:tgtEl>
                                          <p:spTgt spid="59394"/>
                                        </p:tgtEl>
                                        <p:attrNameLst>
                                          <p:attrName>ppt_w</p:attrName>
                                        </p:attrNameLst>
                                      </p:cBhvr>
                                      <p:tavLst>
                                        <p:tav tm="0" fmla="#ppt_w*sin(2.5*pi*$)">
                                          <p:val>
                                            <p:fltVal val="0"/>
                                          </p:val>
                                        </p:tav>
                                        <p:tav tm="100000">
                                          <p:val>
                                            <p:fltVal val="1"/>
                                          </p:val>
                                        </p:tav>
                                      </p:tavLst>
                                    </p:anim>
                                    <p:anim calcmode="lin" valueType="num">
                                      <p:cBhvr>
                                        <p:cTn id="9" dur="2000" fill="hold"/>
                                        <p:tgtEl>
                                          <p:spTgt spid="5939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9395">
                                            <p:txEl>
                                              <p:pRg st="0" end="0"/>
                                            </p:txEl>
                                          </p:spTgt>
                                        </p:tgtEl>
                                        <p:attrNameLst>
                                          <p:attrName>style.visibility</p:attrName>
                                        </p:attrNameLst>
                                      </p:cBhvr>
                                      <p:to>
                                        <p:strVal val="visible"/>
                                      </p:to>
                                    </p:set>
                                    <p:anim calcmode="lin" valueType="num">
                                      <p:cBhvr>
                                        <p:cTn id="14" dur="1000" fill="hold"/>
                                        <p:tgtEl>
                                          <p:spTgt spid="59395">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5939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9395">
                                            <p:txEl>
                                              <p:pRg st="0" end="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59395">
                                            <p:txEl>
                                              <p:pRg st="1" end="1"/>
                                            </p:txEl>
                                          </p:spTgt>
                                        </p:tgtEl>
                                        <p:attrNameLst>
                                          <p:attrName>style.visibility</p:attrName>
                                        </p:attrNameLst>
                                      </p:cBhvr>
                                      <p:to>
                                        <p:strVal val="visible"/>
                                      </p:to>
                                    </p:set>
                                    <p:anim calcmode="lin" valueType="num">
                                      <p:cBhvr>
                                        <p:cTn id="19" dur="1000" fill="hold"/>
                                        <p:tgtEl>
                                          <p:spTgt spid="59395">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59395">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59395">
                                            <p:txEl>
                                              <p:pRg st="1" end="1"/>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59395">
                                            <p:txEl>
                                              <p:pRg st="2" end="2"/>
                                            </p:txEl>
                                          </p:spTgt>
                                        </p:tgtEl>
                                        <p:attrNameLst>
                                          <p:attrName>style.visibility</p:attrName>
                                        </p:attrNameLst>
                                      </p:cBhvr>
                                      <p:to>
                                        <p:strVal val="visible"/>
                                      </p:to>
                                    </p:set>
                                    <p:anim calcmode="lin" valueType="num">
                                      <p:cBhvr>
                                        <p:cTn id="24" dur="1000" fill="hold"/>
                                        <p:tgtEl>
                                          <p:spTgt spid="59395">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59395">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59395">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59401"/>
                                        </p:tgtEl>
                                        <p:attrNameLst>
                                          <p:attrName>style.visibility</p:attrName>
                                        </p:attrNameLst>
                                      </p:cBhvr>
                                      <p:to>
                                        <p:strVal val="visible"/>
                                      </p:to>
                                    </p:set>
                                    <p:anim calcmode="lin" valueType="num">
                                      <p:cBhvr>
                                        <p:cTn id="31" dur="1000" fill="hold"/>
                                        <p:tgtEl>
                                          <p:spTgt spid="59401"/>
                                        </p:tgtEl>
                                        <p:attrNameLst>
                                          <p:attrName>ppt_w</p:attrName>
                                        </p:attrNameLst>
                                      </p:cBhvr>
                                      <p:tavLst>
                                        <p:tav tm="0">
                                          <p:val>
                                            <p:fltVal val="0"/>
                                          </p:val>
                                        </p:tav>
                                        <p:tav tm="100000">
                                          <p:val>
                                            <p:strVal val="#ppt_w"/>
                                          </p:val>
                                        </p:tav>
                                      </p:tavLst>
                                    </p:anim>
                                    <p:anim calcmode="lin" valueType="num">
                                      <p:cBhvr>
                                        <p:cTn id="32" dur="1000" fill="hold"/>
                                        <p:tgtEl>
                                          <p:spTgt spid="59401"/>
                                        </p:tgtEl>
                                        <p:attrNameLst>
                                          <p:attrName>ppt_h</p:attrName>
                                        </p:attrNameLst>
                                      </p:cBhvr>
                                      <p:tavLst>
                                        <p:tav tm="0">
                                          <p:val>
                                            <p:fltVal val="0"/>
                                          </p:val>
                                        </p:tav>
                                        <p:tav tm="100000">
                                          <p:val>
                                            <p:strVal val="#ppt_h"/>
                                          </p:val>
                                        </p:tav>
                                      </p:tavLst>
                                    </p:anim>
                                    <p:anim calcmode="lin" valueType="num">
                                      <p:cBhvr>
                                        <p:cTn id="33" dur="1000" fill="hold"/>
                                        <p:tgtEl>
                                          <p:spTgt spid="59401"/>
                                        </p:tgtEl>
                                        <p:attrNameLst>
                                          <p:attrName>style.rotation</p:attrName>
                                        </p:attrNameLst>
                                      </p:cBhvr>
                                      <p:tavLst>
                                        <p:tav tm="0">
                                          <p:val>
                                            <p:fltVal val="90"/>
                                          </p:val>
                                        </p:tav>
                                        <p:tav tm="100000">
                                          <p:val>
                                            <p:fltVal val="0"/>
                                          </p:val>
                                        </p:tav>
                                      </p:tavLst>
                                    </p:anim>
                                    <p:animEffect transition="in" filter="fade">
                                      <p:cBhvr>
                                        <p:cTn id="34" dur="1000"/>
                                        <p:tgtEl>
                                          <p:spTgt spid="59401"/>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59400"/>
                                        </p:tgtEl>
                                        <p:attrNameLst>
                                          <p:attrName>style.visibility</p:attrName>
                                        </p:attrNameLst>
                                      </p:cBhvr>
                                      <p:to>
                                        <p:strVal val="visible"/>
                                      </p:to>
                                    </p:set>
                                    <p:animEffect transition="in" filter="fade">
                                      <p:cBhvr>
                                        <p:cTn id="39" dur="2000"/>
                                        <p:tgtEl>
                                          <p:spTgt spid="59400"/>
                                        </p:tgtEl>
                                      </p:cBhvr>
                                    </p:animEffect>
                                    <p:anim calcmode="lin" valueType="num">
                                      <p:cBhvr>
                                        <p:cTn id="40" dur="2000" fill="hold"/>
                                        <p:tgtEl>
                                          <p:spTgt spid="59400"/>
                                        </p:tgtEl>
                                        <p:attrNameLst>
                                          <p:attrName>ppt_w</p:attrName>
                                        </p:attrNameLst>
                                      </p:cBhvr>
                                      <p:tavLst>
                                        <p:tav tm="0" fmla="#ppt_w*sin(2.5*pi*$)">
                                          <p:val>
                                            <p:fltVal val="0"/>
                                          </p:val>
                                        </p:tav>
                                        <p:tav tm="100000">
                                          <p:val>
                                            <p:fltVal val="1"/>
                                          </p:val>
                                        </p:tav>
                                      </p:tavLst>
                                    </p:anim>
                                    <p:anim calcmode="lin" valueType="num">
                                      <p:cBhvr>
                                        <p:cTn id="41" dur="2000" fill="hold"/>
                                        <p:tgtEl>
                                          <p:spTgt spid="59400"/>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59397"/>
                                        </p:tgtEl>
                                        <p:attrNameLst>
                                          <p:attrName>style.visibility</p:attrName>
                                        </p:attrNameLst>
                                      </p:cBhvr>
                                      <p:to>
                                        <p:strVal val="visible"/>
                                      </p:to>
                                    </p:set>
                                    <p:anim calcmode="lin" valueType="num">
                                      <p:cBhvr>
                                        <p:cTn id="46" dur="500" fill="hold"/>
                                        <p:tgtEl>
                                          <p:spTgt spid="59397"/>
                                        </p:tgtEl>
                                        <p:attrNameLst>
                                          <p:attrName>ppt_w</p:attrName>
                                        </p:attrNameLst>
                                      </p:cBhvr>
                                      <p:tavLst>
                                        <p:tav tm="0">
                                          <p:val>
                                            <p:fltVal val="0"/>
                                          </p:val>
                                        </p:tav>
                                        <p:tav tm="100000">
                                          <p:val>
                                            <p:strVal val="#ppt_w"/>
                                          </p:val>
                                        </p:tav>
                                      </p:tavLst>
                                    </p:anim>
                                    <p:anim calcmode="lin" valueType="num">
                                      <p:cBhvr>
                                        <p:cTn id="47" dur="500" fill="hold"/>
                                        <p:tgtEl>
                                          <p:spTgt spid="59397"/>
                                        </p:tgtEl>
                                        <p:attrNameLst>
                                          <p:attrName>ppt_h</p:attrName>
                                        </p:attrNameLst>
                                      </p:cBhvr>
                                      <p:tavLst>
                                        <p:tav tm="0">
                                          <p:val>
                                            <p:fltVal val="0"/>
                                          </p:val>
                                        </p:tav>
                                        <p:tav tm="100000">
                                          <p:val>
                                            <p:strVal val="#ppt_h"/>
                                          </p:val>
                                        </p:tav>
                                      </p:tavLst>
                                    </p:anim>
                                    <p:animEffect transition="in" filter="fade">
                                      <p:cBhvr>
                                        <p:cTn id="48" dur="500"/>
                                        <p:tgtEl>
                                          <p:spTgt spid="5939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4300" y="152400"/>
            <a:ext cx="5676900" cy="1143000"/>
          </a:xfrm>
        </p:spPr>
        <p:txBody>
          <a:bodyPr>
            <a:noAutofit/>
          </a:bodyPr>
          <a:lstStyle/>
          <a:p>
            <a:pPr eaLnBrk="1" hangingPunct="1">
              <a:defRPr/>
            </a:pPr>
            <a:r>
              <a:rPr lang="en-US" sz="2800" b="1" dirty="0">
                <a:solidFill>
                  <a:srgbClr val="FF0000"/>
                </a:solidFill>
              </a:rPr>
              <a:t>3. </a:t>
            </a:r>
            <a:r>
              <a:rPr lang="en-US" sz="2800" b="1" dirty="0" err="1">
                <a:solidFill>
                  <a:srgbClr val="FF0000"/>
                </a:solidFill>
              </a:rPr>
              <a:t>Bài</a:t>
            </a:r>
            <a:r>
              <a:rPr lang="en-US" sz="2800" b="1" dirty="0">
                <a:solidFill>
                  <a:srgbClr val="FF0000"/>
                </a:solidFill>
              </a:rPr>
              <a:t> </a:t>
            </a:r>
            <a:r>
              <a:rPr lang="en-US" sz="2800" b="1" dirty="0" err="1">
                <a:solidFill>
                  <a:srgbClr val="FF0000"/>
                </a:solidFill>
              </a:rPr>
              <a:t>tập</a:t>
            </a:r>
            <a:r>
              <a:rPr lang="en-US" sz="2800" b="1" dirty="0">
                <a:solidFill>
                  <a:srgbClr val="FF0000"/>
                </a:solidFill>
              </a:rPr>
              <a:t> 3 </a:t>
            </a:r>
            <a:br>
              <a:rPr lang="en-US" sz="2800" b="1" dirty="0">
                <a:solidFill>
                  <a:srgbClr val="FF0000"/>
                </a:solidFill>
              </a:rPr>
            </a:br>
            <a:r>
              <a:rPr lang="en-US" sz="2800" b="1" dirty="0">
                <a:solidFill>
                  <a:srgbClr val="FF0000"/>
                </a:solidFill>
                <a:latin typeface="Times New Roman" panose="02020603050405020304" pitchFamily="18" charset="0"/>
                <a:cs typeface="Times New Roman" panose="02020603050405020304" pitchFamily="18" charset="0"/>
              </a:rPr>
              <a:t>a,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Trò</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ngày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xuân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5363" name="Rectangle 3"/>
          <p:cNvSpPr>
            <a:spLocks noGrp="1" noChangeArrowheads="1"/>
          </p:cNvSpPr>
          <p:nvPr>
            <p:ph type="body" idx="1"/>
          </p:nvPr>
        </p:nvSpPr>
        <p:spPr/>
        <p:txBody>
          <a:bodyPr/>
          <a:lstStyle/>
          <a:p>
            <a:pPr lvl="4" eaLnBrk="1" hangingPunct="1"/>
            <a:endParaRPr lang="en-US"/>
          </a:p>
        </p:txBody>
      </p:sp>
      <p:pic>
        <p:nvPicPr>
          <p:cNvPr id="60421" name="Picture 5" descr="65083790-small_918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457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6" descr="getdetail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4343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0679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0421"/>
                                        </p:tgtEl>
                                        <p:attrNameLst>
                                          <p:attrName>style.visibility</p:attrName>
                                        </p:attrNameLst>
                                      </p:cBhvr>
                                      <p:to>
                                        <p:strVal val="visible"/>
                                      </p:to>
                                    </p:set>
                                    <p:anim calcmode="lin" valueType="num">
                                      <p:cBhvr>
                                        <p:cTn id="7" dur="500" fill="hold"/>
                                        <p:tgtEl>
                                          <p:spTgt spid="60421"/>
                                        </p:tgtEl>
                                        <p:attrNameLst>
                                          <p:attrName>ppt_w</p:attrName>
                                        </p:attrNameLst>
                                      </p:cBhvr>
                                      <p:tavLst>
                                        <p:tav tm="0">
                                          <p:val>
                                            <p:fltVal val="0"/>
                                          </p:val>
                                        </p:tav>
                                        <p:tav tm="100000">
                                          <p:val>
                                            <p:strVal val="#ppt_w"/>
                                          </p:val>
                                        </p:tav>
                                      </p:tavLst>
                                    </p:anim>
                                    <p:anim calcmode="lin" valueType="num">
                                      <p:cBhvr>
                                        <p:cTn id="8" dur="500" fill="hold"/>
                                        <p:tgtEl>
                                          <p:spTgt spid="60421"/>
                                        </p:tgtEl>
                                        <p:attrNameLst>
                                          <p:attrName>ppt_h</p:attrName>
                                        </p:attrNameLst>
                                      </p:cBhvr>
                                      <p:tavLst>
                                        <p:tav tm="0">
                                          <p:val>
                                            <p:fltVal val="0"/>
                                          </p:val>
                                        </p:tav>
                                        <p:tav tm="100000">
                                          <p:val>
                                            <p:strVal val="#ppt_h"/>
                                          </p:val>
                                        </p:tav>
                                      </p:tavLst>
                                    </p:anim>
                                    <p:animEffect transition="in" filter="fade">
                                      <p:cBhvr>
                                        <p:cTn id="9" dur="500"/>
                                        <p:tgtEl>
                                          <p:spTgt spid="604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60422"/>
                                        </p:tgtEl>
                                        <p:attrNameLst>
                                          <p:attrName>style.visibility</p:attrName>
                                        </p:attrNameLst>
                                      </p:cBhvr>
                                      <p:to>
                                        <p:strVal val="visible"/>
                                      </p:to>
                                    </p:set>
                                    <p:anim calcmode="lin" valueType="num">
                                      <p:cBhvr>
                                        <p:cTn id="14" dur="1000" fill="hold"/>
                                        <p:tgtEl>
                                          <p:spTgt spid="60422"/>
                                        </p:tgtEl>
                                        <p:attrNameLst>
                                          <p:attrName>ppt_w</p:attrName>
                                        </p:attrNameLst>
                                      </p:cBhvr>
                                      <p:tavLst>
                                        <p:tav tm="0">
                                          <p:val>
                                            <p:strVal val="#ppt_w*0.70"/>
                                          </p:val>
                                        </p:tav>
                                        <p:tav tm="100000">
                                          <p:val>
                                            <p:strVal val="#ppt_w"/>
                                          </p:val>
                                        </p:tav>
                                      </p:tavLst>
                                    </p:anim>
                                    <p:anim calcmode="lin" valueType="num">
                                      <p:cBhvr>
                                        <p:cTn id="15" dur="1000" fill="hold"/>
                                        <p:tgtEl>
                                          <p:spTgt spid="60422"/>
                                        </p:tgtEl>
                                        <p:attrNameLst>
                                          <p:attrName>ppt_h</p:attrName>
                                        </p:attrNameLst>
                                      </p:cBhvr>
                                      <p:tavLst>
                                        <p:tav tm="0">
                                          <p:val>
                                            <p:strVal val="#ppt_h"/>
                                          </p:val>
                                        </p:tav>
                                        <p:tav tm="100000">
                                          <p:val>
                                            <p:strVal val="#ppt_h"/>
                                          </p:val>
                                        </p:tav>
                                      </p:tavLst>
                                    </p:anim>
                                    <p:animEffect transition="in" filter="fade">
                                      <p:cBhvr>
                                        <p:cTn id="16" dur="10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RUUEhQUFBQWGBwYFRcYFxgYFxgXFxgVFxoYFxcYHCYeGBojHBUVHy8gIycpLCwsFh4xNTAqNSYrLCkBCQoKDgwOGg8PGikkHyQsLCwsKSosLCwsLCwsLCwsLSwsLCwsLCwsLCwsLCksLCwsLCwsLCwsLCwsLCwpKSksLP/AABEIALcBEwMBIgACEQEDEQH/xAAcAAABBQEBAQAAAAAAAAAAAAAFAAIDBAYBBwj/xABCEAACAQIEAwYDBgUCBAYDAAABAhEAAwQSITEFQVEGEyJhcYEykaEUI0KxwfAHUmLR4XKCFXOisiRjkqPC8TM0g//EABoBAAIDAQEAAAAAAAAAAAAAAAECAAMEBQb/xAAsEQACAgICAQQABAcBAAAAAAAAAQIRAyESMUEEEyJRBTJxoRQjYYGRsfBD/9oADAMBAAIRAxEAPwD0LD4iRNWlehuCPhFXVNXpaMPJ2WgakB9arq1PVqNDcicU4VErU8NQoax8Vnf+O3Bxb7KxHdNh+8QRrnDEHxbkQraVoQawvadza4zw+7HhdTZnzYsI/wDcBpJWkNHbN+BThTAa6DRIK8YUkAk9Bv7TWH7RccxlhiUbNb/mNsGP9RyiD7VuQa6RIg6g0GB2wf2Z4gb+Gt3XEMw15TBImOUxNXeHFjaUv8REnSN/IeUVT4RhBZL2ROUHOk8lefD7MrexFEwaCuhh0UstKlRCB+1nErljDs1kA3CQFJ2EkCSOfIRzJFR9keM3MRY+/UpfUw6lShg6q2U6gEc/I0YuWQWUn8MkesRPyJ+dMxFjXOoGcaf6lmSpP1HQ+9K07sNlimi6s5ZE9OdNsXAygjYihXD+CAYi9iHZmdnhBmOVUAAAjmZzHXr70W34IGaVcpUQWd0rmnSuUqhLO6dK4Y86aa4ahB0j9muSvn86YTTahLJJXz+lclfP6VGa4agCQhfP6UkyDqfaoabRshfV16fSmXESJIqolyDVgmalAsj+z2+p/ftXKaSeQFdogM5hTpVtWrLdmePrce7ZLfeW3eATqUDmCPSY+VaVTTwpozStPZZU1IpqBTUitTBTJ1NSA1W70DcxUwehQ6aJgay38RsAbmENxPjw7LeQ8xkPi/6ST/trTK1MuWg4ZWEqwKkdQQAR9TSSVqh06FwriAv2bd1dnUN8xqPYyPapcdjks22uXDlVRqf0HUmst2RnC3ruBf4R97h2P4rbbr5lT+tCv4ldoBKWLZYkSbgUTrOVQfPfTzFUPJxhfk14sUZ5VFuk/JUx38Vr4cm3atqg2DBmJHmwIAPoK0/ZH+IFvGeBwLVwRALAq0/ykwZ8o+deT3rD5c5BAPWAflVO5a1zDRh+lZY+od7Ozl/CIOHLDKz6Gxj5GR+QOVz0V4E+zBPaaug15zwjtDexHC83xMC1u4SfFlADSJ3OUx1rZ9k8RcvWA12cwYieoH+ZHtWpZE2cH22Fa7SdIrlWCdHaRrk0qgbARvXreMJgjDsqyZlQYILEfhMga7Rv1oth74zumYFgZidQCBy9Z+lSrqPaguDcW8ZcSBDIhDSc0jN4IO4AM6chrMTSU4sLkq2Hq5XJpTTgFXDSJppNQB2abNImor7kKcozHkJiT5nkKhCQmmms7h+01wYlrN+wyJP3d5QzW220LZQBz120rQTQTTIKa4aRNMJpiWImmFq6TUbNUBZ2ansXuVVc1Zbj/F74fIqMoUzKtOYcjoJHpQlLiCzcxSrJYfG3GUGHE8pNKhzQLMlwJLNo3rrWCt3vbg7xvxKXbVDyAiD/AJrQYHiwfbUTEggj5zWJ7cCe4AYFUzltGWSxERI1AgiR0qj2dwxNxbdl2tkkksp3G5kbGKxzySUqizTHFFxcpI9bRag4lxG3YTPcOnIDcnoBNTWcHbBzqpDlQCcxOg9TA9hVfGXIOqz5kaa/v6V0HlqFvsxe1cqQIx/bXDhBlJZjrliCIIPiJ0FW+EdsrN0hWm2x2mMp/wB396wXa/AZsbCgIGRSIEDQEHTbcVLwbg0Cbksf5V3Ec/lrWd+pG/h5do9dVvPaosTjVtau0CffYbCsPw3HsJYPGXYHmOhJOmmlWuK49LrpLyqySADuQoA+hofxMVF2WvDNtUW+0z99ZXFYZvvcL445m2YzqfYT7HrQi9xe1cL3bE95c8Wonczl18zE+VT4LHJbfwg+IFSD8MNA2331rP8AeqiwAcqmCBoRHKawZs6m/idL0uNx1MWN4rcKN9pseCdGGjT5dNqC8UuW4Dox8RjKdwIO/U0Ru8ckZPAVX4QRr/uGx050F4qwcqFAUCYgRvFVR72df08JOaUWep/wtx1k2XsqoW5mNxl5MCFWVHKMokefnps+H4nLduJpBh1j2Vx6gwf/AOgrwHhWJZHUqWBncEg/MVu37TtZW0tw53NwzyK22ENJG5zd2wn+XWtkMyrizH+I+heHNcOn+wS7W9v7lu6yWiqhGIkgalf9XU6UU7L9ureKAVyqXY1E6NG5WdR1/WvKU4hb76610lpJgOokgkk8yJn8q02Ewli4Ll13a1KSAnhFwyGh9NRAGnnM6UuPLNT4nPy4o+3zs9VS+GEqQR1BkfMU29ilSMzKsmBJiT01rxzD/wAQrlhDbwq21UknxAljoBO4UbTt6zTrHai9jk+9LE25hkhfiIkMIgjwjkeflWr31XRl9qR6nxjjIw2HN1gWywMo0JJIUCTtqapdn76Yu0bzW8jl25yyxAEHlAA+vWg/abjFsrYw2rmFuZuWgYKSCPFOp+VV+Edq7WEw4ZysMxMCS2s5RH+kb0ed5OPihWorHy83o2uFxsko5HeLuOoOzgdDB9CCOVWc9ebXuP8A2i939m7lhYHxDLvuI1HPfnRe921tMcuGN660EsQQFSNv/wAg8RPIDeNxReWMdX0SMZPx2aniWO7q09wKXKKWCjdiBsKxFr+I2It30TFYXu0uHRlzSATAOpIO4kaH8qnbiWKS0che+t1cyPHiUZZYxtbIJUZWJ122oDwri9+/fUNeuNbVgXAQSUzAHMBMCWGvL61nyZ3aSLo4XTf0epPiAJkwNpOg16Gu5qyfadBiDYXvkS2c5Z8yFQFCjmYmTG++lEbnH7FgW7bXA0qMrA5gQNM0ieYPOtEclumZ6dWGc1UOI4wWQrQTLBSB/VpMesfWoOKY0vhGvWD+EOjDWQNTp0iflTOF8bS9bDAgnTMBEhvQExVl26QG67CoauE0LVnFxyG0Cgi2SPMkkHVZkbaVR4/jGfA51drJbLmgwy66qCOfKRympKSj2GHz6DGKxyp8R15DqfXlVFuOWx8TAGJiZ6aeuu1ZTh2Muiw2e6biS2TM47yBEAsw11ncTtWfxPErtxyty2FyqzA5ZDACDsAZ/wA0ryqMU/sHGTk0vB6I3HgYyQ2seR20BHPUVS4hiFNwtmIgDYmNj09DXmycSDqe6Kh+QKgHnqCdDv8ASiXCMBmDi40ggZWMKZnUaHpH1ql509UH25VbNouM6OY9aVYy9gspgMY02J6DzpUvuMFBjj3DUxlm2LZYspZO8jNlymCjiZ32I2jzpvAODphQikq91Q2dwInMZAPWNprC8H7WNg8dczE9y91xcG8eNgHA6j6ipu23a+7axDpaKDMAQ6nN4GHhjkCVg896aSTVpbLaly43o9J4n2qtYceNwDyUasfQfqayuP7dYm8yphwLYbno1z3nRf3rXm9jEO/jbM0nVjJ182O5rQYPGMpVl8IGkwefP00pW3ZJJRi/s2/C8PYupka8ftLEwz/CxJ0UN+FttzrFQLgLoa4CQGtjMyzDZSJzeg5kbUNfFOollzK8GeatyIIMQTrPr7mu12ODWrN0GLly1956KSNf9TZvlUnGNcijDknL4AHFdo9SBsPnTsFxMvJOmnSsncuSzEmZorgb023jeBr6kCKw5Ias60ZaoI4zGMr77af5qPFYh2BuppOlwaQD10AgEz6bUL4hiPvH8mI+pFTcLx5Rp0IIgqdQR0pWmo2i2LfJFdXZp2C8zSsWWO2ooxi+Ek2jcsnMn4l/EoGp9QPyodhMXliKEMqyJ8f8GvFJ45qV7JEkEcqmbjzPbRCoBQt4h8RzxoT0kE+9WcXjUKByssOUxInrWausQNNKuwq1bG/EvVLLxiu12FsVw+4/j0Yc9RIPQ+f51sOz19LmEtgqTdQsjwNYJYppziCPKsx2dw+1x7rBMhJA+LNsNDoROvPainEeMhbbLaLAtqxkDeTsoC8+lW48vGRxsmK1TYLxuACScgKzE5RrHSDUuB4iVIKiANMuwjpA5UPxNx4iTtt+/SncKuiVDg/1bj61RbWz0eLLDi1l2mvrs0eEe/jbsSSwGmoARR+QFG+JG3h7Itutu/bfS5nEeMbEONRAJ1/KlhsHatWGvJoG1A1OoEASdxMn3HSmYayjICwzOBoCJ/MbU0pyls821CEmo7iS8MtKMPdtWsE6pcty9xbsmCT1EmInLIMDbWTQ4LZTvltWdS5GbRSBEgkSTrlJMA8qO8MxD2zeAcgKjFRuo8DMND0J+lecdmu0Zw+IW7lDlT8J0mRBiNjBMVohBSSchYzlbUT31AuXKoAHSNPfrQHBcCTCXmvKoIYQWgygJnadRtJHSrnCOKLfUsqsPFlII1BABPryp/HXYWzlBM9Kf1CXt+5DtbVf6JjclLg/PYA7ecCFxLNy0JIYjKD4WLqYIG2YkRpvmFYfgWA729dLnIlp/hU/E4mQCZn4dY5VL2ixmIi8yuR3WQBVmQoYOGAg6BgCT+mlCeC4org7hB1zFgecgJqPOsvPnHnVN+DXPF7KUbT8hvAW2N4qwN6wSYtlmVROuZRtp9a1PB+IYbALeLsERmVlASTtlgFfi118poPwfGC7bDbTHzI1j3oR2oQuwAglAHgyBALA67chUxzcXZnkuWmT4bimZr+IVstws7h5E88iA7yRAjz8qqjid/FMF8dyQcwOYgSInTRdOZoXicdkdcyFFcDYyDEwSOomt72Std3ZUAD7wF285gL9PzNacUHkWzNmnwnr+xjLdq2HHh8BzKDk3YRoCTvHnRHAdoVw/eJbBN5wVDHKY56e4GkGY3rRdqcetnCsMi+Iwo5ZtTI6Eb15Zddp76GK5tTBAnkM3XQ/Kly4+HxT2jVhvJFzmqTdUE8Zx5dWSxZW7qC6KREzJA61VwPHLqar8Iido12mp8di0Z57lrbsAdyAdNSV296DNc1M/TaqsdtW1TL54YqFrpnrHDsF3tpLhtO2dQZFwDl0mlWFwfF3VFAzwNoYgewFKr+X9DB7aMd2iBW65Mwblwj/ANbCfmI9qoHE5zLakKFHoqhR9AKM9rvjHkX+t24fzJoJbYTyp10aXDjV/Qc7N8X+zvOUOjfGpEgj8pHI1ZwWODDXVddNjGvOgqgbCr2BtQN41kDpTLYrxp7NFwfigBNosGU/CYn6bj0rvGeLZ/DM5QBI20/Z+dCeGcOALFyTA2A3MGqV1dYDadTOmvOs89uvoqxY1FuSGYnEDMKM8GOZG9U+rgUztBh8MmHsi2CLrQ1w6mRDDc7a8hFc7NqSl0f8uPa4KrzajZfily2Vr2IBZvMn86S3NPSq1xOnPWnIpIo0a4Bzh3FXtjNbaJ+JTqCV9dqD3r/3p0Cg6gcgDUbXIAA3n2+VVrlzx0kMUVJyrsbNO0g1h7s6b6fs1ouxHZZcbict2RbQB7kaEydEHSTOvRTWX4YilhoCToBMa+fX5161/DXhjKLjmA1xVJXmpz3lE9NMtWY2lPizL6m+Kkuyj/ETA2VaLShDlBaD0JA05bGsG/wjz/IUa7ZcTNy87FgRJjUnTpAUDaOZodx/s++FdLZbNmtJc10K5h4lI8mDD0io0m20Z4t0rO21UROg1n00P60zFqqLmWNTHzqreYuQF1IAEAb/ALgUTThX3UOQpglAd5kGWHIbjXr5VQ+Kat9m/FlWPHO14DODxQbDx45Q5jIIGXYQ228bdau8KxDEA5XAMnTXY9OXyoDwEzKAA5hl011OgHw6axuavYXAO91MOl2CXKki6Au/ihQZJ0O07VI3dFShCWJu/lf7Go+zrazXXIQPCFyToGISAIiSNfnWC4jw0YLE5QUurAjOk5QWB22zCN/Ot1xtFuAIlxRZUlX1D6jSNdBrm1P/AN0ePdnVuqTKKwVVDM0kIkaKBPiiNT1NI/Vwj/LZI4GpKSYMtdqb1gsbdzTMPCVBGpUMw6HKD61Piv4g4xyVtC1l2V2XxeuXNA+VZfi6MrXIkKGIDEHK0awTETt703A4m44kZY6g/rB+W9X45SjHTLPVqDn8T0y7iLLujiMrWst0aH4pzA66fEd6834XK2XUQCjsNQfENFIzA6aij3BbjNh8QsycrE6csjbeW1ZDA8SVWugxDK0TtmJGo8/7UJW7M8dpG1wGNXLDI1oAdPCfMNz1qv2tvqbQfLIMrIImTlOoEwPCT6+tBF4rcNoMsTMfArT9K5x/F3DhVbMT44PloToBoPhpEmmCip2kxKFUFtYCAKDly5gF+Jv6pr0zhuPtgJDoQtpQCGB231B8q8ctFrxCsxIgt1+FSf8A4xWy7G2kuEW2u+EWyeYIgSwHlJNaY5fa0Vzw89rwF+1bNe7tVCtazalW1k6R0mB/esH2k4mz3mVlCLbOREAgKF0Gk7xz51qeNcRV2AWe7ttFtB4mmIza8zQrE9jL10PfYraTN4munIQDzygEjcVLcm2wxyNRUfCM9hL0sSZ03NWLGGN1my6EbCNSeQEbn+xq5/4SwuQ5r7SCXUlBp+ECYg9dadZ7Vuk/Z1TD+aAZvdyJNDyap5f5agi/h+z2LyiFZR0LhSP9pMilV3hWH7y0rs0s0kks0nxGuVOTMphO0V/M1xCNVuvBmNC7SCOepmfXfkKsjblV7jf/AOxe8rlz/vaqWGY1etDXdWW1TWfrVvCGXE89J/tVS4YI03qfCYjK6sRMMD5QD05+lMmO+jTPdyoAMvzIOnTl7Gg7kE6xr8z69aK8XwiW8Tdtq6ssZ7Y6A+LIRygSNfLrVBMGXZgPw23fT+hS36VmluYY8VjbCmM4N3mGlACUAI1kkaeGB5GfKDUXZm3pdEcl+jA1Tw+MfunUGFAzHrAIH5kVZ4BiyXyLu0D1j8qpzKUotC4VGPYPu4XKk+x9agsjlWr4pwNsjKRJEER5yP0rIYuy9tgCpB/OpjmpXHybHDjFTjtHcsmpLWGU23Y/EIj0G9css7iDp+vrVm2YcEbVbdGlek5Ynklr6K/D7YLaEnyifrNerdhcbk76CRNjMBtqsxGsESTsedYDh9kDlPoYI+o+VGLWLyYpFzBQtogiYnPJj38Jg+dUOd5P0MmbGli/qXMDw8YjFqLsraSbl0kRCW/EQdeeg060B41j2xN5rjyS5JnXQScqgDYAae1a7hPGbeDN29iLVy4HUIIUFIJYkeOBBgDntWQuXFuszW17pSWKrvALEgewIGnSrb+Fo56vls7g1ZCsFoPmfP50SuKo666TqBrpqImPaarqmRVJzHQRG3vV+zhDdZVty7EiBEsPQfWazrbLG77LnAUKorGYGoOk6bRzHLWNKKcJ7FZ7jYi2DZcgm2+YlQz5gzqoA2DGBMTrRPD9zhUi+BbCaySdiWAkEeI6TEcxvWU7U/xPuXQbeHBtW9s+zsPL+WfWfOrceKpc32Ft8aXk02Nt4HB4ZsMxYmIY6s3igZmy6Ly/yazeJ7VoY0LlToJhCoI0y7jQTvv8qtYbg7DDkC+AWtFWG6kkTBM6yTvXn2JsukhtDmIOvNYn21qSxQyS5NC4cklFxZtr3EbOJJbEW3t5dALbgJuSSFKlpJLfOqWC4hgLIJGHuP4jBa40ETzAy6+orP4jiLCQfwheemqiosDdzaEEydhEx1AO9Mo0WcrWzQ4vt1ZtkrZw+RpMkNyMSJ9QOtQ8N/iElpgwwlnTlltrI6eG3WOxikXX1kZiJ16mojP+Y/WrFBIHK1Rv+KdvrzWlIUKHmBmeFjoA0HfmKAcX4hmwwH/mAn/0tVe9aNyxZCDM2YjKBqZ56e1OxOCLWBrDZwACNzBEE/hOs0qSBeqHcDsZkv3NYt2jrrE3GVAD6gt8qL4Tj1uwAy2kOgUsDlYiQdpnkB51HwdbicPxFhLcPdcd5cYrGVfhVZI5gnNqBJobd7L3RdW0HtOWy+MNCAsJglgCIHlQyY4T7JDI4thLFduWBY2LS2iw30ZvM5iJM1XudqX+ztaYLc774mYsWBBBBGsculDL3B7ltylwQQSogqZYaaQdjI186bZ4eTeFu7KGYOgJGkgRPpz508aXQHT2T8YwQS6bY3DlR6Tp+Yqrg8GWMSF1Ag7megjU0VvWgce+cgqXJOkCfSTzorYw1q3eYC9a8BzhmLBWJAGVSwEkT9KjlXQqbo0+AtKltVWQANNAKVO/4nkhShkATA01E1yhxKuZ4/xzTE3x/wCbc/72ofbbWNqt9odMXf8A+dc/72och8W/OtVFqegndsgW8+aTMR0Bn+1V7eKYGVMGnY+9qFEDTWOetVk1G+1IuthsNcHw7Xby8yx8R8tyT5QDXpFzB2kYBB4sjIYEQrgqx2jma8+7NZe8BN0JyIYESDvBGlevYTgSQ1zNnNzodAhCgDLO3hJn+qskrnkUV2aW448TcumeZcLwg8fiBHdnlpJ0iifCeENaukWsvhadTMZlXZo5a79as8Ys2UusiLBzhWgQJzflV3hNs5rjLuHB9ZRJX6D51bO06OdGfKNlnFWSWAIbMVO0xOhHrzoTxbspcuXECa/iIYnYESIHWtopUpm2IiRzE6H86uX7Y0VeY19KxtP3Pjpm+GRxxU3aPJeI8AOHYwT4iTsdNfh13ih96QPOZ9q9C7b4YdyrbkP15EH9QKzXBODjEZ0JynKCG3jxCdOehNXcmuzv+nny9C7/AEOcDwudHcEMRuoPijrHSrfaDsfew6riQyvbOTUTKlgIEHccpHyFa+z2VtdzZtoxCq6kMpAYfzHNtqC09ZqDth21wwvfZlKkBh3txk7xLZAIhV3LDbwxEnnNNjSfKXk4GfJPlGOqF2vQ4rg6XuaJacjpGa2+nL4ifasDw4DuwWBMkxG+kTHzFekWu0+AbD3MNauM6Mh1WzcI8ebMoGXcTm/3DWgvDMFhLGSTcdZLKrroGVVLNEA9NNfeDQ5qkmqK+O+xvZzsficUoJJs4fkzoCzD+kHU+p09a11zieH4eotWEm4YBP4jPN2+uUfTehmO7Y3XQBRlHMjU5Y0iNjtQD7ULrgjcbE6A79dzqaM2oflKW7bRD25xZuWwzHUtygDYnaNdvrzrLcNtzcWVDCRIOoInWRzrdYnglu7pckxtqRFQWOzPdNNll13DKW+UMD86CmkictUW71i5B7rUecwNfKstxDs7dYMxcMw1y5HJMkA6gED3PKt9bUBYggHfXeKg7kToWHufypFPixb1o8tx1i8HLXEYeECcpAhQFHLoBRDgVrwAjeZH+OlbnGYUMrh4ykEEkciN/wBaynZpPGtrw3M2mXVW56wRqD0q1S5IflaBnBcALiX84hnK5QSVbQkyJ0bUjTX2onhezraHM0jUTBAI5wRHOtjaw/d+E28kaAARp6VIQp30+lZ8mR+NATMfhuBXVYN3hBExlJGp3k+dXLHAWRYcBpJJBBUCSNgJ8+Vag4cEDVT61y5hf5QP36GgnJ+RnL7POOJYxwciW3XXQld9x4Y3/elX+B4O7cPizCDrmRh6gMDvtvFbf7Docw1+oqN8HlGxPvrVklKqQFNAJeES4zxlJ1IUZgDzImSfKYqHi3ZyyuIR7RZl3YMBqRsVjl/bnR5cJr+MDzANcbDGQf0/OpC0mBvYJxHZywuW6jXDddiWkeEEySJ30nzpuG4eSczRJ67/AJaUT+z6wRp57U61hSNjp0iRVn5mLeqK9y0Z2nzpVeNs9DSpqF0eL9qTGLvjaL1z6uaFW/iE9flRntmIxuI/5rfmTQa2pYgASeUbmtiLI9FnicZ/CQwHMCKgS55VLxNibhLCCY06aCoQvtQXQwSwF7XTfpXuPZNu8wNk7HLr592xX8hXhvC8OrGGdU82n6QDXun8PVS3glViLhDNBXkrmRMnTesmVw5cZFjhPjyQA7b8MKXwwHhLKQf9pOvXY1F2aRrrXDb0BbXpmAA/SivbbtJaw+MsrdSUKZs8Sy/EuixrqNTPOpcL2zwt4qq4gyPEoyODoJ/ljYHSqvUuai5QKsONJ8WiljJCkiZ5ga/Sj3D8UL9sHUGFkjTkD9DNcu9rMJcA8YuE7CNTp/VH0rnB7aHKBmOYmABoOcD0rFlyp01+Y1wxSgmpLQN7Sdl3e2cpdyPgUak9dhqYmiHAOx5tYYK5a3caGcCM075THtpPrvpqFsACbbnQxM6RzoT2l4x921kN94VIZhIZVIGhb+c+WwNbYY6g3kI/VyWP2odXZkeO8bNpDbtNnZe8krJGp8JHUjQe5rALwxzJdRrz2/ZrZns3ZIBh1P8ASSNvWRVv/hIgLEiI11NKpqC0Z8mVzZnMNw04VAUuv41kgFcqsOs/iA2O+pozwTBJftSAe9AgZsxIlywy/wBJJEnr60RvcKzJkzMdoDMWA9AZ9KvcK4DbtqAwV26kSd9B6CYo458irJK9M884t2jdNECgahp112NW+xmW5fRSqCdfDmE5Rm18tNqpdueGd3i7ojR4uL08Q1/6g1E/4eYPLi7bcu7cnQ6eHzEdK0NJrZEko2jd4jB86hS2w2E+tFLrKef1qFk8p/Ksc47sVdEebTWVqtctCdD9av5SenvUH2YTB09KLd9IiQB4rw1nHhJVuRU7+RnSq3AMHfVpuW7a5fhaZYz5A1pxY/etT28LUi5vSQaiuyrluNuZ05/5rn2AnWf36RRJLEHapLYjkPyq1YbXyF5/QPGCUx8U1M2D08O/nVwBv5RT0uciCKthiihXJgwcPHMkHyP6SaV3ChRz9Ik0RuFOcVEtsHZpHrTvGl0RNgzuPP2O9QtaPMGitxIqldtzufrFBwoCkVTYblH61JbHInX5fWpracgAflUjLpt/f2oqAGyHIa5U4CnWfyrtPxFs8K7cj/x2I/5jfnQWyxkRuNaPdvEP27EE7d41CMDZkgx71ZejXFaI78s2sT5CPyrtnDnNlbwn+oEUVXhRLZlaD5iaO8A4ILl3NfysFUmOseZrNl9THHFyZbjjylRncFg7iXPgzEeWaJ6jWRXsfYy+BhSJKmQCSuXUgQQD6c6yOIsjPKqB6VdwvFe4QkifEhj0J/v9K58s7zU0i+UVjbj4IP4s+J7DD8KFW6iTmB9DJ18qxHBbsX7ZBAIYQSfkPfb3rS28TcxauVBZ7bI1snpOXKev4T7Gu8fwCC5IVZAEwBEwJ285q6OX/wApd7/79yKKg1kG4+wbK20uhQe87zQiVU6FD9DR7j/8Qny91ZQ2gVEsfihtd+Uj6fSjiuGi7btm66G6xVIAjIABAdv54AGm2sydqmI4Y1xcgt6oBmPMSxjMebRJ11iKXHUdS78hzTeT5+D0XgfFi3Dla1usgF5gsDJaBuJO3lHWhOBsMSWuFiTJltCSeccqk4VFvDJba4fAIAGm/OBqSZqxhlKrLSSdgTrHn50qy89eEUZYcN32Ot2CeRrvd0zNPl5GuhdBoZ+gpVNN0Z+I9oHT9atYW6QdxoKporCYmecRzqxZznTXTqYHy51fGrK3ZkO2vFbeIVWDKxAyqRpMkHWtF2aOHyqqMrmNBzHWm3uz9iCBaQH0/UCatcB7MWbN0OgKsQZ1JMHkOUVap26JSoKNhBpAH1rr4PQRt0G1X3tgaafSpWw4Ea07wp9g5FOzbg7TNRPaMzuP3zogw08+VQuulN7aSpAtsqso51IhrgUGnwRtrUSImvJMop5QHfWmoRT6uSFGhIp8V0Gu1akBkFy0DuKgdQNBU12wxOlxlHSEP5qTXTbpONvaDddMouh11qEzGv1Aq/cOtVrhFK4/RLKyup8vY1aQSOtOyLGgrs08Y0JJkZsilT81KnolniXbPh2bHYiTH3k/QUJs8GYbOI85rc8ct4UYrEfaCc5fw5WbMAUT8IWJmTqelZ2248/KaxTnJGtNvosYZCFAJBPWr1nTUGDVS2asqOgrFPfYYtraL9jEvsTI6HUf4qDjY+4OQDNIJ12C+I/l9K5YXqTUzMVQ5CQ3SAZEGZnSIqvHCKmmh5ZJVsGcL4c1q8AfDKhgJ+LY7co8WvlV+9AushA/mWdv3NW8CxczdPjGgMASP1Jmq3aC1AS4NMpifXb9fnVklyyWHm2lFsjwl77KrXLgDu5+7ExlLZpudM0TsCRPKaKcF4lbzOik5iJ0XLbMADwzJOnM66UMbGlrQIyyN53mfOoeBx3snVm0OvLyp5wU/IVkcU7QVw/EDbusAZknLPIHUCefKtJg74uI2xYROtZHi+H++JUaQCYnw6biOW1HOBXDEuVJIhWQ/FHJlgEHzoUI3asJvbA613J0+v8AiprdsnX8/wBzUyWtOlVrE+xOQzC4CTIyluu3zO9T/ZyPin6fLbakMNsZU+RGvrP+Ke9l41Yb9NI5Rsdqva4oTs4rzrHzq3hZBmNaht2vIVZsIw2ApMfLlfgZ1RdQdRXWbpUpskCo7hC/4ro9LZTQwJXO7qVSK5deBIg0dVZCqbesER511bfWpUuTuCPX/FdZQaiXkgkt05102FdVaRNWIUaE06Gu5OtJblcL06Azpeoi1JnpjNUAQ3QJ1qG5A2mrDk1ARSkGgxXZpzGdqY7cqYAppVD4vL3NKgCmeYds7oGMxBlAVymDu3gBMfvWgiYoFlUFWDLmkHUeTCNDp9aKfxBwtv7cxeCWCwJJOwGoG21CsLbVdFAHpWHIlbOhFaQSRoOlWrdVbR96tWzPOsckKXhdzRPIRsBoPSnlJ01E7+nlUFkRVmwxJ5Uqj5I3RYsINgIFLGYLvEKdasWrZ8hVlR706iJZg7mEa2SrDSf3NScMtPbuq6QQNTJ3HP6Ud46mRwwGYPoR5jn8qqYdVOlsNmO6tA06DrV26LOToJYw/fBl0lQQfUUX4Halyx95oPYtkwTyED0FGuEE6wNOZpKpgXVF+7hAGLK1wE6QrDKPYiPlUmGVHc6jMvWQw5bnl6aUgY21qwo2nmOs1IybEaovWrenKmET/moluEcxTy09aMrYVQ4GKsWT7VVDCpbZn2owewMLpcWN6aAKrpFT263J2Vju7FNuWoHSn5BTbq0xCsw604GnNa5zSW350NgOTXStP7mmlKdCshd45E0zvxzkeun1qVlqKaJDkg7QRXaiNob7Hy0/Ku+tRAOOajipBbNMmNajChC1HmagZfX1p5vGo7lyjYDkV2milQJR5j/EDCj7aWjUov0zUFtWPrSpVhyPbNcX8QjYtVbGHpUqzMJfsWtKu2rIHmaVKn8FT7Jog1Y7yAJ0n3pUqMQMHcRs994ACSPEBoNvUig2IxWXwwZGhmDEedKlTV8bLMe3QRweJXwhyfEJ0Ek7gjU1pOG4kNIQQijc7n2FKlUiSYQt2pqwtqlSp1FUVWyNpBqQXOtdpVkn8XotW0ORpqa03tSpU+PZJaLdttasq0UqVb4FQ9bvSkxkUqVWWQhYVwRzrtKgAUnrXJNKlTAYiZqF1pUqYA22k1xoG2tKlU8EGZc3OmkUqVRAZGy1C6xSpVCDVOldpUqUa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RUUEhQUFBQWGBwYFRcYFxgYFxgXFxgVFxoYFxcYHCYeGBojHBUVHy8gIycpLCwsFh4xNTAqNSYrLCkBCQoKDgwOGg8PGikkHyQsLCwsKSosLCwsLCwsLCwsLSwsLCwsLCwsLCwsLCksLCwsLCwsLCwsLCwsLCwpKSksLP/AABEIALcBEwMBIgACEQEDEQH/xAAcAAABBQEBAQAAAAAAAAAAAAAFAAIDBAYBBwj/xABCEAACAQIEAwYDBgUCBAYDAAABAhEAAwQSITEFQVEGEyJhcYEykaEUI0KxwfAHUmLR4XKCFXOisiRjkqPC8TM0g//EABoBAAIDAQEAAAAAAAAAAAAAAAECAAMEBQb/xAAsEQACAgICAQQABAcBAAAAAAAAAQIRAyESMUEEEyJRBTJxoRQjYYGRsfBD/9oADAMBAAIRAxEAPwD0LD4iRNWlehuCPhFXVNXpaMPJ2WgakB9arq1PVqNDcicU4VErU8NQoax8Vnf+O3Bxb7KxHdNh+8QRrnDEHxbkQraVoQawvadza4zw+7HhdTZnzYsI/wDcBpJWkNHbN+BThTAa6DRIK8YUkAk9Bv7TWH7RccxlhiUbNb/mNsGP9RyiD7VuQa6RIg6g0GB2wf2Z4gb+Gt3XEMw15TBImOUxNXeHFjaUv8REnSN/IeUVT4RhBZL2ROUHOk8lefD7MrexFEwaCuhh0UstKlRCB+1nErljDs1kA3CQFJ2EkCSOfIRzJFR9keM3MRY+/UpfUw6lShg6q2U6gEc/I0YuWQWUn8MkesRPyJ+dMxFjXOoGcaf6lmSpP1HQ+9K07sNlimi6s5ZE9OdNsXAygjYihXD+CAYi9iHZmdnhBmOVUAAAjmZzHXr70W34IGaVcpUQWd0rmnSuUqhLO6dK4Y86aa4ahB0j9muSvn86YTTahLJJXz+lclfP6VGa4agCQhfP6UkyDqfaoabRshfV16fSmXESJIqolyDVgmalAsj+z2+p/ftXKaSeQFdogM5hTpVtWrLdmePrce7ZLfeW3eATqUDmCPSY+VaVTTwpozStPZZU1IpqBTUitTBTJ1NSA1W70DcxUwehQ6aJgay38RsAbmENxPjw7LeQ8xkPi/6ST/trTK1MuWg4ZWEqwKkdQQAR9TSSVqh06FwriAv2bd1dnUN8xqPYyPapcdjks22uXDlVRqf0HUmst2RnC3ruBf4R97h2P4rbbr5lT+tCv4ldoBKWLZYkSbgUTrOVQfPfTzFUPJxhfk14sUZ5VFuk/JUx38Vr4cm3atqg2DBmJHmwIAPoK0/ZH+IFvGeBwLVwRALAq0/ykwZ8o+deT3rD5c5BAPWAflVO5a1zDRh+lZY+od7Ozl/CIOHLDKz6Gxj5GR+QOVz0V4E+zBPaaug15zwjtDexHC83xMC1u4SfFlADSJ3OUx1rZ9k8RcvWA12cwYieoH+ZHtWpZE2cH22Fa7SdIrlWCdHaRrk0qgbARvXreMJgjDsqyZlQYILEfhMga7Rv1oth74zumYFgZidQCBy9Z+lSrqPaguDcW8ZcSBDIhDSc0jN4IO4AM6chrMTSU4sLkq2Hq5XJpTTgFXDSJppNQB2abNImor7kKcozHkJiT5nkKhCQmmms7h+01wYlrN+wyJP3d5QzW220LZQBz120rQTQTTIKa4aRNMJpiWImmFq6TUbNUBZ2ansXuVVc1Zbj/F74fIqMoUzKtOYcjoJHpQlLiCzcxSrJYfG3GUGHE8pNKhzQLMlwJLNo3rrWCt3vbg7xvxKXbVDyAiD/AJrQYHiwfbUTEggj5zWJ7cCe4AYFUzltGWSxERI1AgiR0qj2dwxNxbdl2tkkksp3G5kbGKxzySUqizTHFFxcpI9bRag4lxG3YTPcOnIDcnoBNTWcHbBzqpDlQCcxOg9TA9hVfGXIOqz5kaa/v6V0HlqFvsxe1cqQIx/bXDhBlJZjrliCIIPiJ0FW+EdsrN0hWm2x2mMp/wB396wXa/AZsbCgIGRSIEDQEHTbcVLwbg0Cbksf5V3Ec/lrWd+pG/h5do9dVvPaosTjVtau0CffYbCsPw3HsJYPGXYHmOhJOmmlWuK49LrpLyqySADuQoA+hofxMVF2WvDNtUW+0z99ZXFYZvvcL445m2YzqfYT7HrQi9xe1cL3bE95c8Wonczl18zE+VT4LHJbfwg+IFSD8MNA2331rP8AeqiwAcqmCBoRHKawZs6m/idL0uNx1MWN4rcKN9pseCdGGjT5dNqC8UuW4Dox8RjKdwIO/U0Ru8ckZPAVX4QRr/uGx050F4qwcqFAUCYgRvFVR72df08JOaUWep/wtx1k2XsqoW5mNxl5MCFWVHKMokefnps+H4nLduJpBh1j2Vx6gwf/AOgrwHhWJZHUqWBncEg/MVu37TtZW0tw53NwzyK22ENJG5zd2wn+XWtkMyrizH+I+heHNcOn+wS7W9v7lu6yWiqhGIkgalf9XU6UU7L9ureKAVyqXY1E6NG5WdR1/WvKU4hb76610lpJgOokgkk8yJn8q02Ewli4Ll13a1KSAnhFwyGh9NRAGnnM6UuPLNT4nPy4o+3zs9VS+GEqQR1BkfMU29ilSMzKsmBJiT01rxzD/wAQrlhDbwq21UknxAljoBO4UbTt6zTrHai9jk+9LE25hkhfiIkMIgjwjkeflWr31XRl9qR6nxjjIw2HN1gWywMo0JJIUCTtqapdn76Yu0bzW8jl25yyxAEHlAA+vWg/abjFsrYw2rmFuZuWgYKSCPFOp+VV+Edq7WEw4ZysMxMCS2s5RH+kb0ed5OPihWorHy83o2uFxsko5HeLuOoOzgdDB9CCOVWc9ebXuP8A2i939m7lhYHxDLvuI1HPfnRe921tMcuGN660EsQQFSNv/wAg8RPIDeNxReWMdX0SMZPx2aniWO7q09wKXKKWCjdiBsKxFr+I2It30TFYXu0uHRlzSATAOpIO4kaH8qnbiWKS0che+t1cyPHiUZZYxtbIJUZWJ122oDwri9+/fUNeuNbVgXAQSUzAHMBMCWGvL61nyZ3aSLo4XTf0epPiAJkwNpOg16Gu5qyfadBiDYXvkS2c5Z8yFQFCjmYmTG++lEbnH7FgW7bXA0qMrA5gQNM0ieYPOtEclumZ6dWGc1UOI4wWQrQTLBSB/VpMesfWoOKY0vhGvWD+EOjDWQNTp0iflTOF8bS9bDAgnTMBEhvQExVl26QG67CoauE0LVnFxyG0Cgi2SPMkkHVZkbaVR4/jGfA51drJbLmgwy66qCOfKRympKSj2GHz6DGKxyp8R15DqfXlVFuOWx8TAGJiZ6aeuu1ZTh2Muiw2e6biS2TM47yBEAsw11ncTtWfxPErtxyty2FyqzA5ZDACDsAZ/wA0ryqMU/sHGTk0vB6I3HgYyQ2seR20BHPUVS4hiFNwtmIgDYmNj09DXmycSDqe6Kh+QKgHnqCdDv8ASiXCMBmDi40ggZWMKZnUaHpH1ql509UH25VbNouM6OY9aVYy9gspgMY02J6DzpUvuMFBjj3DUxlm2LZYspZO8jNlymCjiZ32I2jzpvAODphQikq91Q2dwInMZAPWNprC8H7WNg8dczE9y91xcG8eNgHA6j6ipu23a+7axDpaKDMAQ6nN4GHhjkCVg896aSTVpbLaly43o9J4n2qtYceNwDyUasfQfqayuP7dYm8yphwLYbno1z3nRf3rXm9jEO/jbM0nVjJ182O5rQYPGMpVl8IGkwefP00pW3ZJJRi/s2/C8PYupka8ftLEwz/CxJ0UN+FttzrFQLgLoa4CQGtjMyzDZSJzeg5kbUNfFOollzK8GeatyIIMQTrPr7mu12ODWrN0GLly1956KSNf9TZvlUnGNcijDknL4AHFdo9SBsPnTsFxMvJOmnSsncuSzEmZorgb023jeBr6kCKw5Ias60ZaoI4zGMr77af5qPFYh2BuppOlwaQD10AgEz6bUL4hiPvH8mI+pFTcLx5Rp0IIgqdQR0pWmo2i2LfJFdXZp2C8zSsWWO2ooxi+Ek2jcsnMn4l/EoGp9QPyodhMXliKEMqyJ8f8GvFJ45qV7JEkEcqmbjzPbRCoBQt4h8RzxoT0kE+9WcXjUKByssOUxInrWausQNNKuwq1bG/EvVLLxiu12FsVw+4/j0Yc9RIPQ+f51sOz19LmEtgqTdQsjwNYJYppziCPKsx2dw+1x7rBMhJA+LNsNDoROvPainEeMhbbLaLAtqxkDeTsoC8+lW48vGRxsmK1TYLxuACScgKzE5RrHSDUuB4iVIKiANMuwjpA5UPxNx4iTtt+/SncKuiVDg/1bj61RbWz0eLLDi1l2mvrs0eEe/jbsSSwGmoARR+QFG+JG3h7Itutu/bfS5nEeMbEONRAJ1/KlhsHatWGvJoG1A1OoEASdxMn3HSmYayjICwzOBoCJ/MbU0pyls821CEmo7iS8MtKMPdtWsE6pcty9xbsmCT1EmInLIMDbWTQ4LZTvltWdS5GbRSBEgkSTrlJMA8qO8MxD2zeAcgKjFRuo8DMND0J+lecdmu0Zw+IW7lDlT8J0mRBiNjBMVohBSSchYzlbUT31AuXKoAHSNPfrQHBcCTCXmvKoIYQWgygJnadRtJHSrnCOKLfUsqsPFlII1BABPryp/HXYWzlBM9Kf1CXt+5DtbVf6JjclLg/PYA7ecCFxLNy0JIYjKD4WLqYIG2YkRpvmFYfgWA729dLnIlp/hU/E4mQCZn4dY5VL2ixmIi8yuR3WQBVmQoYOGAg6BgCT+mlCeC4org7hB1zFgecgJqPOsvPnHnVN+DXPF7KUbT8hvAW2N4qwN6wSYtlmVROuZRtp9a1PB+IYbALeLsERmVlASTtlgFfi118poPwfGC7bDbTHzI1j3oR2oQuwAglAHgyBALA67chUxzcXZnkuWmT4bimZr+IVstws7h5E88iA7yRAjz8qqjid/FMF8dyQcwOYgSInTRdOZoXicdkdcyFFcDYyDEwSOomt72Std3ZUAD7wF285gL9PzNacUHkWzNmnwnr+xjLdq2HHh8BzKDk3YRoCTvHnRHAdoVw/eJbBN5wVDHKY56e4GkGY3rRdqcetnCsMi+Iwo5ZtTI6Eb15Zddp76GK5tTBAnkM3XQ/Kly4+HxT2jVhvJFzmqTdUE8Zx5dWSxZW7qC6KREzJA61VwPHLqar8Iido12mp8di0Z57lrbsAdyAdNSV296DNc1M/TaqsdtW1TL54YqFrpnrHDsF3tpLhtO2dQZFwDl0mlWFwfF3VFAzwNoYgewFKr+X9DB7aMd2iBW65Mwblwj/ANbCfmI9qoHE5zLakKFHoqhR9AKM9rvjHkX+t24fzJoJbYTyp10aXDjV/Qc7N8X+zvOUOjfGpEgj8pHI1ZwWODDXVddNjGvOgqgbCr2BtQN41kDpTLYrxp7NFwfigBNosGU/CYn6bj0rvGeLZ/DM5QBI20/Z+dCeGcOALFyTA2A3MGqV1dYDadTOmvOs89uvoqxY1FuSGYnEDMKM8GOZG9U+rgUztBh8MmHsi2CLrQ1w6mRDDc7a8hFc7NqSl0f8uPa4KrzajZfily2Vr2IBZvMn86S3NPSq1xOnPWnIpIo0a4Bzh3FXtjNbaJ+JTqCV9dqD3r/3p0Cg6gcgDUbXIAA3n2+VVrlzx0kMUVJyrsbNO0g1h7s6b6fs1ouxHZZcbict2RbQB7kaEydEHSTOvRTWX4YilhoCToBMa+fX5161/DXhjKLjmA1xVJXmpz3lE9NMtWY2lPizL6m+Kkuyj/ETA2VaLShDlBaD0JA05bGsG/wjz/IUa7ZcTNy87FgRJjUnTpAUDaOZodx/s++FdLZbNmtJc10K5h4lI8mDD0io0m20Z4t0rO21UROg1n00P60zFqqLmWNTHzqreYuQF1IAEAb/ALgUTThX3UOQpglAd5kGWHIbjXr5VQ+Kat9m/FlWPHO14DODxQbDx45Q5jIIGXYQ228bdau8KxDEA5XAMnTXY9OXyoDwEzKAA5hl011OgHw6axuavYXAO91MOl2CXKki6Au/ihQZJ0O07VI3dFShCWJu/lf7Go+zrazXXIQPCFyToGISAIiSNfnWC4jw0YLE5QUurAjOk5QWB22zCN/Ot1xtFuAIlxRZUlX1D6jSNdBrm1P/AN0ePdnVuqTKKwVVDM0kIkaKBPiiNT1NI/Vwj/LZI4GpKSYMtdqb1gsbdzTMPCVBGpUMw6HKD61Piv4g4xyVtC1l2V2XxeuXNA+VZfi6MrXIkKGIDEHK0awTETt703A4m44kZY6g/rB+W9X45SjHTLPVqDn8T0y7iLLujiMrWst0aH4pzA66fEd6834XK2XUQCjsNQfENFIzA6aij3BbjNh8QsycrE6csjbeW1ZDA8SVWugxDK0TtmJGo8/7UJW7M8dpG1wGNXLDI1oAdPCfMNz1qv2tvqbQfLIMrIImTlOoEwPCT6+tBF4rcNoMsTMfArT9K5x/F3DhVbMT44PloToBoPhpEmmCip2kxKFUFtYCAKDly5gF+Jv6pr0zhuPtgJDoQtpQCGB231B8q8ctFrxCsxIgt1+FSf8A4xWy7G2kuEW2u+EWyeYIgSwHlJNaY5fa0Vzw89rwF+1bNe7tVCtazalW1k6R0mB/esH2k4mz3mVlCLbOREAgKF0Gk7xz51qeNcRV2AWe7ttFtB4mmIza8zQrE9jL10PfYraTN4munIQDzygEjcVLcm2wxyNRUfCM9hL0sSZ03NWLGGN1my6EbCNSeQEbn+xq5/4SwuQ5r7SCXUlBp+ECYg9dadZ7Vuk/Z1TD+aAZvdyJNDyap5f5agi/h+z2LyiFZR0LhSP9pMilV3hWH7y0rs0s0kks0nxGuVOTMphO0V/M1xCNVuvBmNC7SCOepmfXfkKsjblV7jf/AOxe8rlz/vaqWGY1etDXdWW1TWfrVvCGXE89J/tVS4YI03qfCYjK6sRMMD5QD05+lMmO+jTPdyoAMvzIOnTl7Gg7kE6xr8z69aK8XwiW8Tdtq6ssZ7Y6A+LIRygSNfLrVBMGXZgPw23fT+hS36VmluYY8VjbCmM4N3mGlACUAI1kkaeGB5GfKDUXZm3pdEcl+jA1Tw+MfunUGFAzHrAIH5kVZ4BiyXyLu0D1j8qpzKUotC4VGPYPu4XKk+x9agsjlWr4pwNsjKRJEER5yP0rIYuy9tgCpB/OpjmpXHybHDjFTjtHcsmpLWGU23Y/EIj0G9css7iDp+vrVm2YcEbVbdGlek5Ynklr6K/D7YLaEnyifrNerdhcbk76CRNjMBtqsxGsESTsedYDh9kDlPoYI+o+VGLWLyYpFzBQtogiYnPJj38Jg+dUOd5P0MmbGli/qXMDw8YjFqLsraSbl0kRCW/EQdeeg060B41j2xN5rjyS5JnXQScqgDYAae1a7hPGbeDN29iLVy4HUIIUFIJYkeOBBgDntWQuXFuszW17pSWKrvALEgewIGnSrb+Fo56vls7g1ZCsFoPmfP50SuKo666TqBrpqImPaarqmRVJzHQRG3vV+zhDdZVty7EiBEsPQfWazrbLG77LnAUKorGYGoOk6bRzHLWNKKcJ7FZ7jYi2DZcgm2+YlQz5gzqoA2DGBMTrRPD9zhUi+BbCaySdiWAkEeI6TEcxvWU7U/xPuXQbeHBtW9s+zsPL+WfWfOrceKpc32Ft8aXk02Nt4HB4ZsMxYmIY6s3igZmy6Ly/yazeJ7VoY0LlToJhCoI0y7jQTvv8qtYbg7DDkC+AWtFWG6kkTBM6yTvXn2JsukhtDmIOvNYn21qSxQyS5NC4cklFxZtr3EbOJJbEW3t5dALbgJuSSFKlpJLfOqWC4hgLIJGHuP4jBa40ETzAy6+orP4jiLCQfwheemqiosDdzaEEydhEx1AO9Mo0WcrWzQ4vt1ZtkrZw+RpMkNyMSJ9QOtQ8N/iElpgwwlnTlltrI6eG3WOxikXX1kZiJ16mojP+Y/WrFBIHK1Rv+KdvrzWlIUKHmBmeFjoA0HfmKAcX4hmwwH/mAn/0tVe9aNyxZCDM2YjKBqZ56e1OxOCLWBrDZwACNzBEE/hOs0qSBeqHcDsZkv3NYt2jrrE3GVAD6gt8qL4Tj1uwAy2kOgUsDlYiQdpnkB51HwdbicPxFhLcPdcd5cYrGVfhVZI5gnNqBJobd7L3RdW0HtOWy+MNCAsJglgCIHlQyY4T7JDI4thLFduWBY2LS2iw30ZvM5iJM1XudqX+ztaYLc774mYsWBBBBGsculDL3B7ltylwQQSogqZYaaQdjI186bZ4eTeFu7KGYOgJGkgRPpz508aXQHT2T8YwQS6bY3DlR6Tp+Yqrg8GWMSF1Ag7megjU0VvWgce+cgqXJOkCfSTzorYw1q3eYC9a8BzhmLBWJAGVSwEkT9KjlXQqbo0+AtKltVWQANNAKVO/4nkhShkATA01E1yhxKuZ4/xzTE3x/wCbc/72ofbbWNqt9odMXf8A+dc/72och8W/OtVFqegndsgW8+aTMR0Bn+1V7eKYGVMGnY+9qFEDTWOetVk1G+1IuthsNcHw7Xby8yx8R8tyT5QDXpFzB2kYBB4sjIYEQrgqx2jma8+7NZe8BN0JyIYESDvBGlevYTgSQ1zNnNzodAhCgDLO3hJn+qskrnkUV2aW448TcumeZcLwg8fiBHdnlpJ0iifCeENaukWsvhadTMZlXZo5a79as8Ys2UusiLBzhWgQJzflV3hNs5rjLuHB9ZRJX6D51bO06OdGfKNlnFWSWAIbMVO0xOhHrzoTxbspcuXECa/iIYnYESIHWtopUpm2IiRzE6H86uX7Y0VeY19KxtP3Pjpm+GRxxU3aPJeI8AOHYwT4iTsdNfh13ih96QPOZ9q9C7b4YdyrbkP15EH9QKzXBODjEZ0JynKCG3jxCdOehNXcmuzv+nny9C7/AEOcDwudHcEMRuoPijrHSrfaDsfew6riQyvbOTUTKlgIEHccpHyFa+z2VtdzZtoxCq6kMpAYfzHNtqC09ZqDth21wwvfZlKkBh3txk7xLZAIhV3LDbwxEnnNNjSfKXk4GfJPlGOqF2vQ4rg6XuaJacjpGa2+nL4ifasDw4DuwWBMkxG+kTHzFekWu0+AbD3MNauM6Mh1WzcI8ebMoGXcTm/3DWgvDMFhLGSTcdZLKrroGVVLNEA9NNfeDQ5qkmqK+O+xvZzsficUoJJs4fkzoCzD+kHU+p09a11zieH4eotWEm4YBP4jPN2+uUfTehmO7Y3XQBRlHMjU5Y0iNjtQD7ULrgjcbE6A79dzqaM2oflKW7bRD25xZuWwzHUtygDYnaNdvrzrLcNtzcWVDCRIOoInWRzrdYnglu7pckxtqRFQWOzPdNNll13DKW+UMD86CmkictUW71i5B7rUecwNfKstxDs7dYMxcMw1y5HJMkA6gED3PKt9bUBYggHfXeKg7kToWHufypFPixb1o8tx1i8HLXEYeECcpAhQFHLoBRDgVrwAjeZH+OlbnGYUMrh4ykEEkciN/wBaynZpPGtrw3M2mXVW56wRqD0q1S5IflaBnBcALiX84hnK5QSVbQkyJ0bUjTX2onhezraHM0jUTBAI5wRHOtjaw/d+E28kaAARp6VIQp30+lZ8mR+NATMfhuBXVYN3hBExlJGp3k+dXLHAWRYcBpJJBBUCSNgJ8+Vag4cEDVT61y5hf5QP36GgnJ+RnL7POOJYxwciW3XXQld9x4Y3/elX+B4O7cPizCDrmRh6gMDvtvFbf7Docw1+oqN8HlGxPvrVklKqQFNAJeES4zxlJ1IUZgDzImSfKYqHi3ZyyuIR7RZl3YMBqRsVjl/bnR5cJr+MDzANcbDGQf0/OpC0mBvYJxHZywuW6jXDddiWkeEEySJ30nzpuG4eSczRJ67/AJaUT+z6wRp57U61hSNjp0iRVn5mLeqK9y0Z2nzpVeNs9DSpqF0eL9qTGLvjaL1z6uaFW/iE9flRntmIxuI/5rfmTQa2pYgASeUbmtiLI9FnicZ/CQwHMCKgS55VLxNibhLCCY06aCoQvtQXQwSwF7XTfpXuPZNu8wNk7HLr592xX8hXhvC8OrGGdU82n6QDXun8PVS3glViLhDNBXkrmRMnTesmVw5cZFjhPjyQA7b8MKXwwHhLKQf9pOvXY1F2aRrrXDb0BbXpmAA/SivbbtJaw+MsrdSUKZs8Sy/EuixrqNTPOpcL2zwt4qq4gyPEoyODoJ/ljYHSqvUuai5QKsONJ8WiljJCkiZ5ga/Sj3D8UL9sHUGFkjTkD9DNcu9rMJcA8YuE7CNTp/VH0rnB7aHKBmOYmABoOcD0rFlyp01+Y1wxSgmpLQN7Sdl3e2cpdyPgUak9dhqYmiHAOx5tYYK5a3caGcCM075THtpPrvpqFsACbbnQxM6RzoT2l4x921kN94VIZhIZVIGhb+c+WwNbYY6g3kI/VyWP2odXZkeO8bNpDbtNnZe8krJGp8JHUjQe5rALwxzJdRrz2/ZrZns3ZIBh1P8ASSNvWRVv/hIgLEiI11NKpqC0Z8mVzZnMNw04VAUuv41kgFcqsOs/iA2O+pozwTBJftSAe9AgZsxIlywy/wBJJEnr60RvcKzJkzMdoDMWA9AZ9KvcK4DbtqAwV26kSd9B6CYo458irJK9M884t2jdNECgahp112NW+xmW5fRSqCdfDmE5Rm18tNqpdueGd3i7ojR4uL08Q1/6g1E/4eYPLi7bcu7cnQ6eHzEdK0NJrZEko2jd4jB86hS2w2E+tFLrKef1qFk8p/Ksc47sVdEebTWVqtctCdD9av5SenvUH2YTB09KLd9IiQB4rw1nHhJVuRU7+RnSq3AMHfVpuW7a5fhaZYz5A1pxY/etT28LUi5vSQaiuyrluNuZ05/5rn2AnWf36RRJLEHapLYjkPyq1YbXyF5/QPGCUx8U1M2D08O/nVwBv5RT0uciCKthiihXJgwcPHMkHyP6SaV3ChRz9Ik0RuFOcVEtsHZpHrTvGl0RNgzuPP2O9QtaPMGitxIqldtzufrFBwoCkVTYblH61JbHInX5fWpracgAflUjLpt/f2oqAGyHIa5U4CnWfyrtPxFs8K7cj/x2I/5jfnQWyxkRuNaPdvEP27EE7d41CMDZkgx71ZejXFaI78s2sT5CPyrtnDnNlbwn+oEUVXhRLZlaD5iaO8A4ILl3NfysFUmOseZrNl9THHFyZbjjylRncFg7iXPgzEeWaJ6jWRXsfYy+BhSJKmQCSuXUgQQD6c6yOIsjPKqB6VdwvFe4QkifEhj0J/v9K58s7zU0i+UVjbj4IP4s+J7DD8KFW6iTmB9DJ18qxHBbsX7ZBAIYQSfkPfb3rS28TcxauVBZ7bI1snpOXKev4T7Gu8fwCC5IVZAEwBEwJ285q6OX/wApd7/79yKKg1kG4+wbK20uhQe87zQiVU6FD9DR7j/8Qny91ZQ2gVEsfihtd+Uj6fSjiuGi7btm66G6xVIAjIABAdv54AGm2sydqmI4Y1xcgt6oBmPMSxjMebRJ11iKXHUdS78hzTeT5+D0XgfFi3Dla1usgF5gsDJaBuJO3lHWhOBsMSWuFiTJltCSeccqk4VFvDJba4fAIAGm/OBqSZqxhlKrLSSdgTrHn50qy89eEUZYcN32Ot2CeRrvd0zNPl5GuhdBoZ+gpVNN0Z+I9oHT9atYW6QdxoKporCYmecRzqxZznTXTqYHy51fGrK3ZkO2vFbeIVWDKxAyqRpMkHWtF2aOHyqqMrmNBzHWm3uz9iCBaQH0/UCatcB7MWbN0OgKsQZ1JMHkOUVap26JSoKNhBpAH1rr4PQRt0G1X3tgaafSpWw4Ea07wp9g5FOzbg7TNRPaMzuP3zogw08+VQuulN7aSpAtsqso51IhrgUGnwRtrUSImvJMop5QHfWmoRT6uSFGhIp8V0Gu1akBkFy0DuKgdQNBU12wxOlxlHSEP5qTXTbpONvaDddMouh11qEzGv1Aq/cOtVrhFK4/RLKyup8vY1aQSOtOyLGgrs08Y0JJkZsilT81KnolniXbPh2bHYiTH3k/QUJs8GYbOI85rc8ct4UYrEfaCc5fw5WbMAUT8IWJmTqelZ2248/KaxTnJGtNvosYZCFAJBPWr1nTUGDVS2asqOgrFPfYYtraL9jEvsTI6HUf4qDjY+4OQDNIJ12C+I/l9K5YXqTUzMVQ5CQ3SAZEGZnSIqvHCKmmh5ZJVsGcL4c1q8AfDKhgJ+LY7co8WvlV+9AushA/mWdv3NW8CxczdPjGgMASP1Jmq3aC1AS4NMpifXb9fnVklyyWHm2lFsjwl77KrXLgDu5+7ExlLZpudM0TsCRPKaKcF4lbzOik5iJ0XLbMADwzJOnM66UMbGlrQIyyN53mfOoeBx3snVm0OvLyp5wU/IVkcU7QVw/EDbusAZknLPIHUCefKtJg74uI2xYROtZHi+H++JUaQCYnw6biOW1HOBXDEuVJIhWQ/FHJlgEHzoUI3asJvbA613J0+v8AiprdsnX8/wBzUyWtOlVrE+xOQzC4CTIyluu3zO9T/ZyPin6fLbakMNsZU+RGvrP+Ke9l41Yb9NI5Rsdqva4oTs4rzrHzq3hZBmNaht2vIVZsIw2ApMfLlfgZ1RdQdRXWbpUpskCo7hC/4ro9LZTQwJXO7qVSK5deBIg0dVZCqbesER511bfWpUuTuCPX/FdZQaiXkgkt05102FdVaRNWIUaE06Gu5OtJblcL06Azpeoi1JnpjNUAQ3QJ1qG5A2mrDk1ARSkGgxXZpzGdqY7cqYAppVD4vL3NKgCmeYds7oGMxBlAVymDu3gBMfvWgiYoFlUFWDLmkHUeTCNDp9aKfxBwtv7cxeCWCwJJOwGoG21CsLbVdFAHpWHIlbOhFaQSRoOlWrdVbR96tWzPOsckKXhdzRPIRsBoPSnlJ01E7+nlUFkRVmwxJ5Uqj5I3RYsINgIFLGYLvEKdasWrZ8hVlR706iJZg7mEa2SrDSf3NScMtPbuq6QQNTJ3HP6Ud46mRwwGYPoR5jn8qqYdVOlsNmO6tA06DrV26LOToJYw/fBl0lQQfUUX4Halyx95oPYtkwTyED0FGuEE6wNOZpKpgXVF+7hAGLK1wE6QrDKPYiPlUmGVHc6jMvWQw5bnl6aUgY21qwo2nmOs1IybEaovWrenKmET/moluEcxTy09aMrYVQ4GKsWT7VVDCpbZn2owewMLpcWN6aAKrpFT263J2Vju7FNuWoHSn5BTbq0xCsw604GnNa5zSW350NgOTXStP7mmlKdCshd45E0zvxzkeun1qVlqKaJDkg7QRXaiNob7Hy0/Ku+tRAOOajipBbNMmNajChC1HmagZfX1p5vGo7lyjYDkV2milQJR5j/EDCj7aWjUov0zUFtWPrSpVhyPbNcX8QjYtVbGHpUqzMJfsWtKu2rIHmaVKn8FT7Jog1Y7yAJ0n3pUqMQMHcRs994ACSPEBoNvUig2IxWXwwZGhmDEedKlTV8bLMe3QRweJXwhyfEJ0Ek7gjU1pOG4kNIQQijc7n2FKlUiSYQt2pqwtqlSp1FUVWyNpBqQXOtdpVkn8XotW0ORpqa03tSpU+PZJaLdttasq0UqVb4FQ9bvSkxkUqVWWQhYVwRzrtKgAUnrXJNKlTAYiZqF1pUqYA22k1xoG2tKlU8EGZc3OmkUqVRAZGy1C6xSpVCDVOldpUqUa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536" name="Picture 8" descr="http://dulichtoancau.com.vn/images/bac-ninh/bck-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26" y="160337"/>
            <a:ext cx="4740174" cy="6545263"/>
          </a:xfrm>
          <a:prstGeom prst="rect">
            <a:avLst/>
          </a:prstGeom>
          <a:noFill/>
          <a:extLst>
            <a:ext uri="{909E8E84-426E-40DD-AFC4-6F175D3DCCD1}">
              <a14:hiddenFill xmlns:a14="http://schemas.microsoft.com/office/drawing/2010/main">
                <a:solidFill>
                  <a:srgbClr val="FFFFFF"/>
                </a:solidFill>
              </a14:hiddenFill>
            </a:ext>
          </a:extLst>
        </p:spPr>
      </p:pic>
      <p:pic>
        <p:nvPicPr>
          <p:cNvPr id="22538" name="Picture 10" descr="https://encrypted-tbn3.gstatic.com/images?q=tbn:ANd9GcQB4F8Iv2fW7boAsTIwQA3n2_vobAcSF060BdIVrFTGgkNDGe6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12738"/>
            <a:ext cx="4114800" cy="639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780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kds3.vcmedia.vn/Images/Uploaded/Share/2010/06/11/bai-Su-tan-tien-la-buoc-lui-quan-h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716"/>
            <a:ext cx="4648200" cy="6577884"/>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http://i295.photobucket.com/albums/mm137/phuonghacth/quanh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910" y="98219"/>
            <a:ext cx="435569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93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198499"/>
            <a:ext cx="8534400" cy="4401205"/>
          </a:xfrm>
          <a:prstGeom prst="rect">
            <a:avLst/>
          </a:prstGeom>
        </p:spPr>
        <p:txBody>
          <a:bodyPr wrap="square">
            <a:spAutoFit/>
          </a:bodyPr>
          <a:lstStyle/>
          <a:p>
            <a:pPr algn="just"/>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Tục</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chơi</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quan</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họ</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a:t>
            </a:r>
          </a:p>
          <a:p>
            <a:pPr algn="just"/>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Múa</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lân</a:t>
            </a:r>
            <a:r>
              <a:rPr lang="en-US" sz="2800" b="1" dirty="0">
                <a:solidFill>
                  <a:srgbClr val="00B0F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long </a:t>
            </a:r>
            <a:r>
              <a:rPr lang="en-US" sz="2800" dirty="0" err="1">
                <a:latin typeface="Times New Roman" panose="02020603050405020304" pitchFamily="18" charset="0"/>
                <a:cs typeface="Times New Roman" panose="02020603050405020304" pitchFamily="18" charset="0"/>
              </a:rPr>
              <a:t>mày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lộ</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khoắn</a:t>
            </a:r>
            <a:r>
              <a:rPr lang="en-US" sz="2800" dirty="0">
                <a:latin typeface="Times New Roman" panose="02020603050405020304" pitchFamily="18" charset="0"/>
                <a:cs typeface="Times New Roman" panose="02020603050405020304" pitchFamily="18" charset="0"/>
              </a:rPr>
              <a:t>…</a:t>
            </a:r>
          </a:p>
          <a:p>
            <a:pPr algn="just"/>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Kéo</a:t>
            </a:r>
            <a:r>
              <a:rPr lang="en-US" sz="2800" dirty="0">
                <a:solidFill>
                  <a:srgbClr val="00B0F0"/>
                </a:solidFill>
                <a:latin typeface="Times New Roman" panose="02020603050405020304" pitchFamily="18" charset="0"/>
                <a:cs typeface="Times New Roman" panose="02020603050405020304" pitchFamily="18" charset="0"/>
              </a:rPr>
              <a:t> co: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a:t>
            </a:r>
          </a:p>
          <a:p>
            <a:pPr algn="just"/>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Cờ</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người</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lẫy</a:t>
            </a:r>
            <a:r>
              <a:rPr lang="en-US" sz="2800" dirty="0">
                <a:latin typeface="Times New Roman" panose="02020603050405020304" pitchFamily="18" charset="0"/>
                <a:cs typeface="Times New Roman" panose="02020603050405020304" pitchFamily="18" charset="0"/>
              </a:rPr>
              <a:t>.</a:t>
            </a:r>
          </a:p>
          <a:p>
            <a:pPr algn="just"/>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Thi</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nấu</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cơm</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a:t>
            </a:r>
          </a:p>
          <a:p>
            <a:pPr algn="just"/>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Đua</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thuyền</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Con </a:t>
            </a:r>
            <a:r>
              <a:rPr lang="en-US" sz="2800" dirty="0" err="1">
                <a:latin typeface="Times New Roman" panose="02020603050405020304" pitchFamily="18" charset="0"/>
                <a:cs typeface="Times New Roman" panose="02020603050405020304" pitchFamily="18" charset="0"/>
              </a:rPr>
              <a:t>thuyền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vút</a:t>
            </a:r>
            <a:r>
              <a:rPr lang="en-US" sz="2800" dirty="0">
                <a:latin typeface="Times New Roman" panose="02020603050405020304" pitchFamily="18" charset="0"/>
                <a:cs typeface="Times New Roman" panose="02020603050405020304" pitchFamily="18" charset="0"/>
              </a:rPr>
              <a:t>, reo </a:t>
            </a:r>
            <a:r>
              <a:rPr lang="en-US" sz="2800" dirty="0" err="1">
                <a:latin typeface="Times New Roman" panose="02020603050405020304" pitchFamily="18" charset="0"/>
                <a:cs typeface="Times New Roman" panose="02020603050405020304" pitchFamily="18" charset="0"/>
              </a:rPr>
              <a:t>hò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ràng</a:t>
            </a:r>
            <a:r>
              <a:rPr lang="en-US" sz="2800" dirty="0">
                <a:latin typeface="Times New Roman" panose="02020603050405020304" pitchFamily="18" charset="0"/>
                <a:cs typeface="Times New Roman" panose="02020603050405020304" pitchFamily="18" charset="0"/>
              </a:rPr>
              <a:t>.</a:t>
            </a:r>
          </a:p>
        </p:txBody>
      </p:sp>
      <p:sp>
        <p:nvSpPr>
          <p:cNvPr id="5" name="Rectangle 4"/>
          <p:cNvSpPr/>
          <p:nvPr/>
        </p:nvSpPr>
        <p:spPr>
          <a:xfrm>
            <a:off x="211394" y="228599"/>
            <a:ext cx="6477000" cy="954107"/>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3.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3 </a:t>
            </a:r>
            <a:br>
              <a:rPr lang="en-US" sz="2800" b="1" dirty="0">
                <a:solidFill>
                  <a:srgbClr val="FF0000"/>
                </a:solidFill>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 a,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Trò</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ngày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xuân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7513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J0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5250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9" name="Text Box 3"/>
          <p:cNvSpPr txBox="1">
            <a:spLocks noChangeArrowheads="1"/>
          </p:cNvSpPr>
          <p:nvPr/>
        </p:nvSpPr>
        <p:spPr bwMode="auto">
          <a:xfrm>
            <a:off x="1524000" y="1847850"/>
            <a:ext cx="6629400" cy="28931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sz="2800" b="1" dirty="0" err="1"/>
              <a:t>Dặn</a:t>
            </a:r>
            <a:r>
              <a:rPr lang="en-US" sz="2800" b="1" dirty="0"/>
              <a:t> </a:t>
            </a:r>
            <a:r>
              <a:rPr lang="en-US" sz="2800" b="1" dirty="0" err="1"/>
              <a:t>dò</a:t>
            </a:r>
            <a:r>
              <a:rPr lang="en-US" sz="2800" b="1" dirty="0"/>
              <a:t>:</a:t>
            </a:r>
          </a:p>
          <a:p>
            <a:pPr marL="457200" indent="-457200">
              <a:spcBef>
                <a:spcPct val="50000"/>
              </a:spcBef>
              <a:buFontTx/>
              <a:buChar char="-"/>
              <a:defRPr/>
            </a:pPr>
            <a:r>
              <a:rPr lang="en-US" sz="2800" b="1" dirty="0" err="1"/>
              <a:t>Học</a:t>
            </a:r>
            <a:r>
              <a:rPr lang="en-US" sz="2800" b="1" dirty="0"/>
              <a:t> </a:t>
            </a:r>
            <a:r>
              <a:rPr lang="en-US" sz="2800" b="1" dirty="0" err="1"/>
              <a:t>ghi</a:t>
            </a:r>
            <a:r>
              <a:rPr lang="en-US" sz="2800" b="1" dirty="0"/>
              <a:t> </a:t>
            </a:r>
            <a:r>
              <a:rPr lang="en-US" sz="2800" b="1" dirty="0" err="1"/>
              <a:t>nhớ</a:t>
            </a:r>
            <a:endParaRPr lang="en-US" sz="2800" b="1" dirty="0"/>
          </a:p>
          <a:p>
            <a:pPr marL="457200" indent="-457200">
              <a:spcBef>
                <a:spcPct val="50000"/>
              </a:spcBef>
              <a:buFontTx/>
              <a:buChar char="-"/>
              <a:defRPr/>
            </a:pPr>
            <a:r>
              <a:rPr lang="en-US" sz="2800" b="1" dirty="0" err="1"/>
              <a:t>Làm</a:t>
            </a:r>
            <a:r>
              <a:rPr lang="en-US" sz="2800" b="1" dirty="0"/>
              <a:t> BT 3/28 </a:t>
            </a:r>
            <a:r>
              <a:rPr lang="en-US" sz="2800" b="1" dirty="0" err="1"/>
              <a:t>vào</a:t>
            </a:r>
            <a:r>
              <a:rPr lang="en-US" sz="2800" b="1" dirty="0"/>
              <a:t> </a:t>
            </a:r>
            <a:r>
              <a:rPr lang="en-US" sz="2800" b="1" dirty="0" err="1"/>
              <a:t>vở</a:t>
            </a:r>
            <a:r>
              <a:rPr lang="en-US" sz="2800" b="1" dirty="0"/>
              <a:t> </a:t>
            </a:r>
            <a:r>
              <a:rPr lang="en-US" sz="2800" b="1" dirty="0" err="1"/>
              <a:t>bài</a:t>
            </a:r>
            <a:r>
              <a:rPr lang="en-US" sz="2800" b="1" dirty="0"/>
              <a:t> </a:t>
            </a:r>
            <a:r>
              <a:rPr lang="en-US" sz="2800" b="1" dirty="0" err="1"/>
              <a:t>soạn</a:t>
            </a:r>
            <a:r>
              <a:rPr lang="en-US" sz="2800" b="1" dirty="0"/>
              <a:t>.</a:t>
            </a:r>
          </a:p>
          <a:p>
            <a:pPr marL="457200" indent="-457200">
              <a:spcBef>
                <a:spcPct val="50000"/>
              </a:spcBef>
              <a:buFontTx/>
              <a:buChar char="-"/>
              <a:defRPr/>
            </a:pPr>
            <a:r>
              <a:rPr lang="en-US" sz="2800" b="1" dirty="0" err="1"/>
              <a:t>Soạn</a:t>
            </a:r>
            <a:r>
              <a:rPr lang="en-US" sz="2800" b="1" dirty="0"/>
              <a:t> </a:t>
            </a:r>
            <a:r>
              <a:rPr lang="en-US" sz="2800" b="1" dirty="0" err="1"/>
              <a:t>bài</a:t>
            </a:r>
            <a:r>
              <a:rPr lang="en-US" sz="2800" b="1" dirty="0"/>
              <a:t>: “</a:t>
            </a:r>
            <a:r>
              <a:rPr lang="en-US" sz="2800" b="1" dirty="0" err="1"/>
              <a:t>Luyện</a:t>
            </a:r>
            <a:r>
              <a:rPr lang="en-US" sz="2800" b="1" dirty="0"/>
              <a:t> </a:t>
            </a:r>
            <a:r>
              <a:rPr lang="en-US" sz="2800" b="1" dirty="0" err="1"/>
              <a:t>tâp</a:t>
            </a:r>
            <a:r>
              <a:rPr lang="en-US" sz="2800" b="1" dirty="0"/>
              <a:t> </a:t>
            </a:r>
            <a:r>
              <a:rPr lang="en-US" sz="2800" b="1" dirty="0" err="1"/>
              <a:t>sử</a:t>
            </a:r>
            <a:r>
              <a:rPr lang="en-US" sz="2800" b="1" dirty="0"/>
              <a:t> </a:t>
            </a:r>
            <a:r>
              <a:rPr lang="en-US" sz="2800" b="1" dirty="0" err="1"/>
              <a:t>dụng</a:t>
            </a:r>
            <a:r>
              <a:rPr lang="en-US" sz="2800" b="1" dirty="0"/>
              <a:t> </a:t>
            </a:r>
            <a:r>
              <a:rPr lang="en-US" sz="2800" b="1" dirty="0" err="1"/>
              <a:t>yếu</a:t>
            </a:r>
            <a:r>
              <a:rPr lang="en-US" sz="2800" b="1" dirty="0"/>
              <a:t> </a:t>
            </a:r>
            <a:r>
              <a:rPr lang="en-US" sz="2800" b="1" dirty="0" err="1"/>
              <a:t>tố</a:t>
            </a:r>
            <a:r>
              <a:rPr lang="en-US" sz="2800" b="1" dirty="0"/>
              <a:t> </a:t>
            </a:r>
            <a:r>
              <a:rPr lang="en-US" sz="2800" b="1" dirty="0" err="1"/>
              <a:t>miêu</a:t>
            </a:r>
            <a:r>
              <a:rPr lang="en-US" sz="2800" b="1" dirty="0"/>
              <a:t> </a:t>
            </a:r>
            <a:r>
              <a:rPr lang="en-US" sz="2800" b="1" dirty="0" err="1"/>
              <a:t>tả</a:t>
            </a:r>
            <a:r>
              <a:rPr lang="en-US" sz="2800" b="1" dirty="0"/>
              <a:t> </a:t>
            </a:r>
            <a:r>
              <a:rPr lang="en-US" sz="2800" b="1" dirty="0" err="1"/>
              <a:t>trong</a:t>
            </a:r>
            <a:r>
              <a:rPr lang="en-US" sz="2800" b="1" dirty="0"/>
              <a:t> </a:t>
            </a:r>
            <a:r>
              <a:rPr lang="en-US" sz="2800" b="1" dirty="0" err="1"/>
              <a:t>ăn</a:t>
            </a:r>
            <a:r>
              <a:rPr lang="en-US" sz="2800" b="1" dirty="0"/>
              <a:t> </a:t>
            </a:r>
            <a:r>
              <a:rPr lang="en-US" sz="2800" b="1" dirty="0" err="1"/>
              <a:t>bản</a:t>
            </a:r>
            <a:r>
              <a:rPr lang="en-US" sz="2800" b="1" dirty="0"/>
              <a:t> </a:t>
            </a:r>
            <a:r>
              <a:rPr lang="en-US" sz="2800" b="1" dirty="0" err="1"/>
              <a:t>thuyết</a:t>
            </a:r>
            <a:r>
              <a:rPr lang="en-US" sz="2800" b="1" dirty="0"/>
              <a:t> minh”</a:t>
            </a:r>
            <a:endParaRPr lang="en-US" sz="2800" dirty="0"/>
          </a:p>
        </p:txBody>
      </p:sp>
      <p:pic>
        <p:nvPicPr>
          <p:cNvPr id="13316" name="Picture 8" descr="KHUNG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0" y="-35766"/>
            <a:ext cx="948055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32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152400"/>
            <a:ext cx="8534400" cy="6324600"/>
          </a:xfrm>
        </p:spPr>
        <p:txBody>
          <a:bodyPr/>
          <a:lstStyle/>
          <a:p>
            <a:pPr eaLnBrk="1" hangingPunct="1"/>
            <a:r>
              <a:rPr lang="en-US" sz="1900">
                <a:latin typeface=".VnTime" pitchFamily="34" charset="0"/>
              </a:rPr>
              <a:t> </a:t>
            </a:r>
          </a:p>
        </p:txBody>
      </p:sp>
      <p:sp>
        <p:nvSpPr>
          <p:cNvPr id="36867" name="Rectangle 3"/>
          <p:cNvSpPr>
            <a:spLocks noGrp="1" noChangeArrowheads="1"/>
          </p:cNvSpPr>
          <p:nvPr>
            <p:ph idx="1"/>
          </p:nvPr>
        </p:nvSpPr>
        <p:spPr>
          <a:xfrm>
            <a:off x="685800" y="304800"/>
            <a:ext cx="7696200" cy="5181600"/>
          </a:xfrm>
        </p:spPr>
        <p:txBody>
          <a:bodyPr/>
          <a:lstStyle/>
          <a:p>
            <a:pPr algn="ctr" eaLnBrk="1" hangingPunct="1">
              <a:buFont typeface="Wingdings" pitchFamily="2" charset="2"/>
              <a:buNone/>
            </a:pPr>
            <a:r>
              <a:rPr lang="en-US" dirty="0">
                <a:latin typeface=".VnTimeH" pitchFamily="34" charset="0"/>
              </a:rPr>
              <a:t>      </a:t>
            </a:r>
            <a:endParaRPr lang="en-US" b="1" dirty="0">
              <a:solidFill>
                <a:schemeClr val="tx2"/>
              </a:solidFill>
              <a:latin typeface=".VnTimeH" pitchFamily="34" charset="0"/>
            </a:endParaRPr>
          </a:p>
          <a:p>
            <a:pPr eaLnBrk="1" hangingPunct="1">
              <a:buFont typeface="Wingdings" pitchFamily="2" charset="2"/>
              <a:buNone/>
            </a:pPr>
            <a:endParaRPr lang="en-US" b="1" dirty="0">
              <a:latin typeface=".VnTimeH" pitchFamily="34" charset="0"/>
            </a:endParaRPr>
          </a:p>
          <a:p>
            <a:pPr eaLnBrk="1" hangingPunct="1">
              <a:buFont typeface="Wingdings" pitchFamily="2" charset="2"/>
              <a:buNone/>
            </a:pPr>
            <a:r>
              <a:rPr lang="vi-VN" dirty="0">
                <a:latin typeface="+mj-lt"/>
              </a:rPr>
              <a:t>Các biện pháp nghệ thuật được sử dụng trong</a:t>
            </a:r>
            <a:r>
              <a:rPr lang="en-US" dirty="0">
                <a:latin typeface="+mj-lt"/>
              </a:rPr>
              <a:t> </a:t>
            </a:r>
            <a:r>
              <a:rPr lang="vi-VN" dirty="0">
                <a:latin typeface="+mj-lt"/>
              </a:rPr>
              <a:t>văn bản thuyết minh sẽ làm cho đối tượng hiện lên cụ thể, sinh động, gây hấp dẫn.</a:t>
            </a:r>
            <a:endParaRPr lang="en-US" b="1" dirty="0">
              <a:solidFill>
                <a:srgbClr val="0000FF"/>
              </a:solidFill>
              <a:latin typeface="+mj-lt"/>
            </a:endParaRPr>
          </a:p>
        </p:txBody>
      </p:sp>
    </p:spTree>
    <p:extLst>
      <p:ext uri="{BB962C8B-B14F-4D97-AF65-F5344CB8AC3E}">
        <p14:creationId xmlns:p14="http://schemas.microsoft.com/office/powerpoint/2010/main" val="342748322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linds(horizontal)">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Effect transition="in" filter="box(in)">
                                      <p:cBhvr>
                                        <p:cTn id="12" dur="5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endParaRPr lang="en-US"/>
          </a:p>
        </p:txBody>
      </p:sp>
      <p:sp>
        <p:nvSpPr>
          <p:cNvPr id="16387" name="Rectangle 3"/>
          <p:cNvSpPr>
            <a:spLocks noGrp="1" noChangeArrowheads="1"/>
          </p:cNvSpPr>
          <p:nvPr>
            <p:ph type="body" idx="1"/>
          </p:nvPr>
        </p:nvSpPr>
        <p:spPr/>
        <p:txBody>
          <a:bodyPr/>
          <a:lstStyle/>
          <a:p>
            <a:pPr eaLnBrk="1" hangingPunct="1"/>
            <a:endParaRPr lang="en-US"/>
          </a:p>
        </p:txBody>
      </p:sp>
      <p:grpSp>
        <p:nvGrpSpPr>
          <p:cNvPr id="16388" name="Group 4"/>
          <p:cNvGrpSpPr>
            <a:grpSpLocks/>
          </p:cNvGrpSpPr>
          <p:nvPr/>
        </p:nvGrpSpPr>
        <p:grpSpPr bwMode="auto">
          <a:xfrm>
            <a:off x="304800" y="228600"/>
            <a:ext cx="8305800" cy="5867400"/>
            <a:chOff x="204" y="0"/>
            <a:chExt cx="2457" cy="2087"/>
          </a:xfrm>
        </p:grpSpPr>
        <p:grpSp>
          <p:nvGrpSpPr>
            <p:cNvPr id="16389" name="Group 5"/>
            <p:cNvGrpSpPr>
              <a:grpSpLocks/>
            </p:cNvGrpSpPr>
            <p:nvPr/>
          </p:nvGrpSpPr>
          <p:grpSpPr bwMode="auto">
            <a:xfrm>
              <a:off x="247" y="0"/>
              <a:ext cx="2414" cy="2073"/>
              <a:chOff x="1644" y="2382"/>
              <a:chExt cx="2346" cy="1774"/>
            </a:xfrm>
          </p:grpSpPr>
          <p:pic>
            <p:nvPicPr>
              <p:cNvPr id="16391" name="Picture 6" descr="BIRTHD~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7" y="2476"/>
                <a:ext cx="2322"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2" name="Group 7"/>
              <p:cNvGrpSpPr>
                <a:grpSpLocks/>
              </p:cNvGrpSpPr>
              <p:nvPr/>
            </p:nvGrpSpPr>
            <p:grpSpPr bwMode="auto">
              <a:xfrm>
                <a:off x="1644" y="2382"/>
                <a:ext cx="2346" cy="504"/>
                <a:chOff x="1644" y="2406"/>
                <a:chExt cx="2346" cy="504"/>
              </a:xfrm>
            </p:grpSpPr>
            <p:sp>
              <p:nvSpPr>
                <p:cNvPr id="16393" name="AutoShape 8"/>
                <p:cNvSpPr>
                  <a:spLocks noChangeArrowheads="1"/>
                </p:cNvSpPr>
                <p:nvPr/>
              </p:nvSpPr>
              <p:spPr bwMode="auto">
                <a:xfrm>
                  <a:off x="1668" y="2475"/>
                  <a:ext cx="2322" cy="435"/>
                </a:xfrm>
                <a:prstGeom prst="flowChartTerminator">
                  <a:avLst/>
                </a:prstGeom>
                <a:solidFill>
                  <a:srgbClr val="FF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r>
                    <a:rPr lang="en-US" sz="2400" b="1" dirty="0" err="1">
                      <a:solidFill>
                        <a:schemeClr val="accent2"/>
                      </a:solidFill>
                      <a:latin typeface="Times New Roman" pitchFamily="18" charset="0"/>
                    </a:rPr>
                    <a:t>Tiết</a:t>
                  </a:r>
                  <a:r>
                    <a:rPr lang="en-US" sz="2400" b="1" dirty="0">
                      <a:solidFill>
                        <a:schemeClr val="accent2"/>
                      </a:solidFill>
                      <a:latin typeface="Times New Roman" pitchFamily="18" charset="0"/>
                    </a:rPr>
                    <a:t> </a:t>
                  </a:r>
                  <a:r>
                    <a:rPr lang="en-US" sz="2400" b="1" dirty="0" err="1">
                      <a:solidFill>
                        <a:schemeClr val="accent2"/>
                      </a:solidFill>
                      <a:latin typeface="Times New Roman" pitchFamily="18" charset="0"/>
                    </a:rPr>
                    <a:t>học</a:t>
                  </a:r>
                  <a:r>
                    <a:rPr lang="en-US" sz="2400" b="1" dirty="0">
                      <a:solidFill>
                        <a:schemeClr val="accent2"/>
                      </a:solidFill>
                      <a:latin typeface="Times New Roman" pitchFamily="18" charset="0"/>
                    </a:rPr>
                    <a:t> </a:t>
                  </a:r>
                  <a:r>
                    <a:rPr lang="en-US" sz="2400" b="1" dirty="0" err="1">
                      <a:solidFill>
                        <a:schemeClr val="accent2"/>
                      </a:solidFill>
                      <a:latin typeface="Times New Roman" pitchFamily="18" charset="0"/>
                    </a:rPr>
                    <a:t>kết</a:t>
                  </a:r>
                  <a:r>
                    <a:rPr lang="en-US" sz="2400" b="1" dirty="0">
                      <a:solidFill>
                        <a:schemeClr val="accent2"/>
                      </a:solidFill>
                      <a:latin typeface="Times New Roman" pitchFamily="18" charset="0"/>
                    </a:rPr>
                    <a:t> </a:t>
                  </a:r>
                  <a:r>
                    <a:rPr lang="en-US" sz="2400" b="1" dirty="0" err="1">
                      <a:solidFill>
                        <a:schemeClr val="accent2"/>
                      </a:solidFill>
                      <a:latin typeface="Times New Roman" pitchFamily="18" charset="0"/>
                    </a:rPr>
                    <a:t>thúc</a:t>
                  </a:r>
                  <a:endParaRPr lang="en-US" sz="2400" b="1" dirty="0">
                    <a:solidFill>
                      <a:schemeClr val="accent2"/>
                    </a:solidFill>
                    <a:latin typeface="Times New Roman" pitchFamily="18" charset="0"/>
                  </a:endParaRPr>
                </a:p>
                <a:p>
                  <a:pPr algn="ctr" eaLnBrk="1" hangingPunct="1"/>
                  <a:r>
                    <a:rPr lang="en-US" sz="2400" b="1" dirty="0" err="1">
                      <a:solidFill>
                        <a:schemeClr val="accent2"/>
                      </a:solidFill>
                      <a:latin typeface="Times New Roman" pitchFamily="18" charset="0"/>
                    </a:rPr>
                    <a:t>Tạm</a:t>
                  </a:r>
                  <a:r>
                    <a:rPr lang="en-US" sz="2400" b="1" dirty="0">
                      <a:solidFill>
                        <a:schemeClr val="accent2"/>
                      </a:solidFill>
                      <a:latin typeface="Times New Roman" pitchFamily="18" charset="0"/>
                    </a:rPr>
                    <a:t> </a:t>
                  </a:r>
                  <a:r>
                    <a:rPr lang="en-US" sz="2400" b="1" dirty="0" err="1">
                      <a:solidFill>
                        <a:schemeClr val="accent2"/>
                      </a:solidFill>
                      <a:latin typeface="Times New Roman" pitchFamily="18" charset="0"/>
                    </a:rPr>
                    <a:t>biệt</a:t>
                  </a:r>
                  <a:r>
                    <a:rPr lang="en-US" sz="2400" b="1" dirty="0">
                      <a:solidFill>
                        <a:schemeClr val="accent2"/>
                      </a:solidFill>
                      <a:latin typeface="Times New Roman" pitchFamily="18" charset="0"/>
                    </a:rPr>
                    <a:t> </a:t>
                  </a:r>
                  <a:r>
                    <a:rPr lang="en-US" sz="2400" b="1" dirty="0" err="1">
                      <a:solidFill>
                        <a:schemeClr val="accent2"/>
                      </a:solidFill>
                      <a:latin typeface="Times New Roman" pitchFamily="18" charset="0"/>
                    </a:rPr>
                    <a:t>các</a:t>
                  </a:r>
                  <a:r>
                    <a:rPr lang="en-US" sz="2400" b="1" dirty="0">
                      <a:solidFill>
                        <a:schemeClr val="accent2"/>
                      </a:solidFill>
                      <a:latin typeface="Times New Roman" pitchFamily="18" charset="0"/>
                    </a:rPr>
                    <a:t> </a:t>
                  </a:r>
                  <a:r>
                    <a:rPr lang="en-US" sz="2400" b="1" dirty="0" err="1">
                      <a:solidFill>
                        <a:schemeClr val="accent2"/>
                      </a:solidFill>
                      <a:latin typeface="Times New Roman" pitchFamily="18" charset="0"/>
                    </a:rPr>
                    <a:t>em</a:t>
                  </a:r>
                  <a:endParaRPr lang="en-US" sz="2400" b="1" dirty="0">
                    <a:solidFill>
                      <a:schemeClr val="accent2"/>
                    </a:solidFill>
                    <a:latin typeface="Times New Roman" pitchFamily="18" charset="0"/>
                  </a:endParaRPr>
                </a:p>
              </p:txBody>
            </p:sp>
            <p:sp>
              <p:nvSpPr>
                <p:cNvPr id="16394" name="Freeform 9"/>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cap="flat" cmpd="sng">
                  <a:solidFill>
                    <a:schemeClr val="bg2"/>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16390" name="Rectangle 10"/>
            <p:cNvSpPr>
              <a:spLocks noChangeArrowheads="1"/>
            </p:cNvSpPr>
            <p:nvPr/>
          </p:nvSpPr>
          <p:spPr bwMode="auto">
            <a:xfrm>
              <a:off x="204" y="1762"/>
              <a:ext cx="2449" cy="325"/>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985925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7522" name="Picture 2" descr="048"/>
          <p:cNvPicPr>
            <a:picLocks noGrp="1" noChangeAspect="1" noChangeArrowheads="1"/>
          </p:cNvPicPr>
          <p:nvPr>
            <p:ph type="title"/>
          </p:nvPr>
        </p:nvPicPr>
        <p:blipFill>
          <a:blip r:embed="rId3" cstate="print">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7524" name="Picture 4" descr="bay buo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1634988">
            <a:off x="1295400" y="3352800"/>
            <a:ext cx="1371600" cy="933450"/>
          </a:xfrm>
          <a:prstGeom prst="rect">
            <a:avLst/>
          </a:prstGeom>
          <a:noFill/>
          <a:extLst>
            <a:ext uri="{909E8E84-426E-40DD-AFC4-6F175D3DCCD1}">
              <a14:hiddenFill xmlns:a14="http://schemas.microsoft.com/office/drawing/2010/main">
                <a:solidFill>
                  <a:srgbClr val="FFFFFF"/>
                </a:solidFill>
              </a14:hiddenFill>
            </a:ext>
          </a:extLst>
        </p:spPr>
      </p:pic>
      <p:sp>
        <p:nvSpPr>
          <p:cNvPr id="107525" name="Oval 5"/>
          <p:cNvSpPr>
            <a:spLocks noChangeArrowheads="1"/>
          </p:cNvSpPr>
          <p:nvPr/>
        </p:nvSpPr>
        <p:spPr bwMode="auto">
          <a:xfrm>
            <a:off x="2807364" y="533400"/>
            <a:ext cx="5498436" cy="3886200"/>
          </a:xfrm>
          <a:prstGeom prst="ellipse">
            <a:avLst/>
          </a:prstGeom>
          <a:solidFill>
            <a:srgbClr val="FFFF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 name="Rectangle 1"/>
          <p:cNvSpPr/>
          <p:nvPr/>
        </p:nvSpPr>
        <p:spPr>
          <a:xfrm>
            <a:off x="2362200" y="891450"/>
            <a:ext cx="6172200" cy="236988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spc="0"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Tiết</a:t>
            </a:r>
            <a:r>
              <a:rPr lang="en-US" sz="2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9</a:t>
            </a:r>
            <a:r>
              <a:rPr lang="en-US" sz="28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TẬP LÀM VĂN</a:t>
            </a:r>
          </a:p>
          <a:p>
            <a:pPr algn="ctr"/>
            <a:r>
              <a:rPr lang="en-US" sz="40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SỬ DỤNG YẾU TỐ MIÊU TẢ TRONG VĂN BẢN THUYẾT MINH</a:t>
            </a:r>
          </a:p>
        </p:txBody>
      </p:sp>
      <p:pic>
        <p:nvPicPr>
          <p:cNvPr id="6" name="Picture 4" descr="bay buo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1625431">
            <a:off x="2976755" y="4327630"/>
            <a:ext cx="1586350" cy="1079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ay buo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8179038">
            <a:off x="-172295" y="741517"/>
            <a:ext cx="1371600" cy="9334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bay buo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870933">
            <a:off x="68606" y="6235227"/>
            <a:ext cx="597068" cy="5519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bay buo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5304052">
            <a:off x="7004195" y="6116214"/>
            <a:ext cx="619139" cy="551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146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152400"/>
            <a:ext cx="8534400" cy="6324600"/>
          </a:xfrm>
        </p:spPr>
        <p:txBody>
          <a:bodyPr/>
          <a:lstStyle/>
          <a:p>
            <a:pPr eaLnBrk="1" hangingPunct="1"/>
            <a:r>
              <a:rPr lang="en-US" sz="1900">
                <a:latin typeface=".VnTime" pitchFamily="34" charset="0"/>
              </a:rPr>
              <a:t> </a:t>
            </a:r>
          </a:p>
        </p:txBody>
      </p:sp>
    </p:spTree>
    <p:extLst>
      <p:ext uri="{BB962C8B-B14F-4D97-AF65-F5344CB8AC3E}">
        <p14:creationId xmlns:p14="http://schemas.microsoft.com/office/powerpoint/2010/main" val="3224214850"/>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2275"/>
            <a:ext cx="9144000" cy="6858000"/>
          </a:xfrm>
          <a:prstGeom prst="rect">
            <a:avLst/>
          </a:prstGeom>
          <a:blipFill dpi="0" rotWithShape="1">
            <a:blip r:embed="rId2">
              <a:alphaModFix amt="29000"/>
            </a:blip>
            <a:srcRect/>
            <a:stretch>
              <a:fillRect/>
            </a:stretch>
          </a:blipFill>
          <a:ln w="9525" algn="ctr">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7171" name="Text Box 5"/>
          <p:cNvSpPr txBox="1">
            <a:spLocks noChangeArrowheads="1"/>
          </p:cNvSpPr>
          <p:nvPr/>
        </p:nvSpPr>
        <p:spPr bwMode="auto">
          <a:xfrm>
            <a:off x="4800600" y="609600"/>
            <a:ext cx="4038600" cy="488950"/>
          </a:xfrm>
          <a:prstGeom prst="rect">
            <a:avLst/>
          </a:prstGeom>
          <a:noFill/>
          <a:ln>
            <a:noFill/>
          </a:ln>
          <a:effectLst/>
          <a:extLst>
            <a:ext uri="{909E8E84-426E-40DD-AFC4-6F175D3DCCD1}">
              <a14:hiddenFill xmlns:a14="http://schemas.microsoft.com/office/drawing/2010/main">
                <a:solidFill>
                  <a:srgbClr val="006600">
                    <a:alpha val="14902"/>
                  </a:srgbClr>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514"/>
                  </a:outerShdw>
                </a:effectLst>
              </a14:hiddenEffects>
            </a:ext>
          </a:extLst>
        </p:spPr>
        <p:txBody>
          <a:bodyPr>
            <a:spAutoFit/>
          </a:bodyPr>
          <a:lstStyle>
            <a:lvl1pPr>
              <a:tabLst>
                <a:tab pos="457200" algn="l"/>
              </a:tabLst>
              <a:defRPr sz="3000">
                <a:solidFill>
                  <a:srgbClr val="FFFF00"/>
                </a:solidFill>
                <a:latin typeface="Times New Roman" pitchFamily="18" charset="0"/>
              </a:defRPr>
            </a:lvl1pPr>
            <a:lvl2pPr marL="742950" indent="-285750">
              <a:tabLst>
                <a:tab pos="457200" algn="l"/>
              </a:tabLst>
              <a:defRPr sz="3000">
                <a:solidFill>
                  <a:srgbClr val="FFFF00"/>
                </a:solidFill>
                <a:latin typeface="Times New Roman" pitchFamily="18" charset="0"/>
              </a:defRPr>
            </a:lvl2pPr>
            <a:lvl3pPr marL="1143000" indent="-228600">
              <a:tabLst>
                <a:tab pos="457200" algn="l"/>
              </a:tabLst>
              <a:defRPr sz="3000">
                <a:solidFill>
                  <a:srgbClr val="FFFF00"/>
                </a:solidFill>
                <a:latin typeface="Times New Roman" pitchFamily="18" charset="0"/>
              </a:defRPr>
            </a:lvl3pPr>
            <a:lvl4pPr marL="1600200" indent="-228600">
              <a:tabLst>
                <a:tab pos="457200" algn="l"/>
              </a:tabLst>
              <a:defRPr sz="3000">
                <a:solidFill>
                  <a:srgbClr val="FFFF00"/>
                </a:solidFill>
                <a:latin typeface="Times New Roman" pitchFamily="18" charset="0"/>
              </a:defRPr>
            </a:lvl4pPr>
            <a:lvl5pPr marL="2057400" indent="-228600">
              <a:tabLst>
                <a:tab pos="457200" algn="l"/>
              </a:tabLst>
              <a:defRPr sz="3000">
                <a:solidFill>
                  <a:srgbClr val="FFFF00"/>
                </a:solidFill>
                <a:latin typeface="Times New Roman" pitchFamily="18" charset="0"/>
              </a:defRPr>
            </a:lvl5pPr>
            <a:lvl6pPr marL="2514600" indent="-228600" eaLnBrk="0" fontAlgn="base" hangingPunct="0">
              <a:spcBef>
                <a:spcPct val="0"/>
              </a:spcBef>
              <a:spcAft>
                <a:spcPct val="0"/>
              </a:spcAft>
              <a:tabLst>
                <a:tab pos="457200" algn="l"/>
              </a:tabLst>
              <a:defRPr sz="3000">
                <a:solidFill>
                  <a:srgbClr val="FFFF00"/>
                </a:solidFill>
                <a:latin typeface="Times New Roman" pitchFamily="18" charset="0"/>
              </a:defRPr>
            </a:lvl6pPr>
            <a:lvl7pPr marL="2971800" indent="-228600" eaLnBrk="0" fontAlgn="base" hangingPunct="0">
              <a:spcBef>
                <a:spcPct val="0"/>
              </a:spcBef>
              <a:spcAft>
                <a:spcPct val="0"/>
              </a:spcAft>
              <a:tabLst>
                <a:tab pos="457200" algn="l"/>
              </a:tabLst>
              <a:defRPr sz="3000">
                <a:solidFill>
                  <a:srgbClr val="FFFF00"/>
                </a:solidFill>
                <a:latin typeface="Times New Roman" pitchFamily="18" charset="0"/>
              </a:defRPr>
            </a:lvl7pPr>
            <a:lvl8pPr marL="3429000" indent="-228600" eaLnBrk="0" fontAlgn="base" hangingPunct="0">
              <a:spcBef>
                <a:spcPct val="0"/>
              </a:spcBef>
              <a:spcAft>
                <a:spcPct val="0"/>
              </a:spcAft>
              <a:tabLst>
                <a:tab pos="457200" algn="l"/>
              </a:tabLst>
              <a:defRPr sz="3000">
                <a:solidFill>
                  <a:srgbClr val="FFFF00"/>
                </a:solidFill>
                <a:latin typeface="Times New Roman" pitchFamily="18" charset="0"/>
              </a:defRPr>
            </a:lvl8pPr>
            <a:lvl9pPr marL="3886200" indent="-228600" eaLnBrk="0" fontAlgn="base" hangingPunct="0">
              <a:spcBef>
                <a:spcPct val="0"/>
              </a:spcBef>
              <a:spcAft>
                <a:spcPct val="0"/>
              </a:spcAft>
              <a:tabLst>
                <a:tab pos="457200" algn="l"/>
              </a:tabLst>
              <a:defRPr sz="3000">
                <a:solidFill>
                  <a:srgbClr val="FFFF00"/>
                </a:solidFill>
                <a:latin typeface="Times New Roman" pitchFamily="18" charset="0"/>
              </a:defRPr>
            </a:lvl9pPr>
          </a:lstStyle>
          <a:p>
            <a:pPr algn="just"/>
            <a:r>
              <a:rPr lang="en-US" sz="2600" b="1">
                <a:solidFill>
                  <a:srgbClr val="00FF00"/>
                </a:solidFill>
                <a:latin typeface=".VnArial" pitchFamily="34" charset="0"/>
              </a:rPr>
              <a:t>     </a:t>
            </a:r>
          </a:p>
        </p:txBody>
      </p:sp>
      <p:pic>
        <p:nvPicPr>
          <p:cNvPr id="7172" name="Picture 25" descr="frame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630" y="-152400"/>
            <a:ext cx="30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8" name="AutoShape 30"/>
          <p:cNvSpPr>
            <a:spLocks noChangeArrowheads="1"/>
          </p:cNvSpPr>
          <p:nvPr/>
        </p:nvSpPr>
        <p:spPr bwMode="auto">
          <a:xfrm>
            <a:off x="6310312" y="508000"/>
            <a:ext cx="2819400" cy="2667000"/>
          </a:xfrm>
          <a:prstGeom prst="cloudCallout">
            <a:avLst>
              <a:gd name="adj1" fmla="val -124885"/>
              <a:gd name="adj2" fmla="val -3405"/>
            </a:avLst>
          </a:prstGeom>
          <a:solidFill>
            <a:srgbClr val="00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3200" b="1" dirty="0" err="1">
                <a:solidFill>
                  <a:srgbClr val="800000"/>
                </a:solidFill>
              </a:rPr>
              <a:t>Giải</a:t>
            </a:r>
            <a:r>
              <a:rPr lang="en-US" sz="3200" b="1" dirty="0">
                <a:solidFill>
                  <a:srgbClr val="800000"/>
                </a:solidFill>
              </a:rPr>
              <a:t> </a:t>
            </a:r>
            <a:r>
              <a:rPr lang="en-US" sz="3200" b="1" dirty="0" err="1">
                <a:solidFill>
                  <a:srgbClr val="800000"/>
                </a:solidFill>
              </a:rPr>
              <a:t>thích</a:t>
            </a:r>
            <a:r>
              <a:rPr lang="en-US" sz="3200" b="1" dirty="0">
                <a:solidFill>
                  <a:srgbClr val="800000"/>
                </a:solidFill>
              </a:rPr>
              <a:t> </a:t>
            </a:r>
            <a:r>
              <a:rPr lang="en-US" sz="3200" b="1" dirty="0" err="1">
                <a:solidFill>
                  <a:srgbClr val="800000"/>
                </a:solidFill>
              </a:rPr>
              <a:t>nhan</a:t>
            </a:r>
            <a:r>
              <a:rPr lang="en-US" sz="3200" b="1" dirty="0">
                <a:solidFill>
                  <a:srgbClr val="800000"/>
                </a:solidFill>
              </a:rPr>
              <a:t> </a:t>
            </a:r>
            <a:r>
              <a:rPr lang="en-US" sz="3200" b="1" dirty="0" err="1">
                <a:solidFill>
                  <a:srgbClr val="800000"/>
                </a:solidFill>
              </a:rPr>
              <a:t>đề</a:t>
            </a:r>
            <a:r>
              <a:rPr lang="en-US" sz="3200" b="1" dirty="0">
                <a:solidFill>
                  <a:srgbClr val="800000"/>
                </a:solidFill>
              </a:rPr>
              <a:t> </a:t>
            </a:r>
            <a:r>
              <a:rPr lang="en-US" sz="3200" b="1" dirty="0" err="1">
                <a:solidFill>
                  <a:srgbClr val="800000"/>
                </a:solidFill>
              </a:rPr>
              <a:t>văn</a:t>
            </a:r>
            <a:r>
              <a:rPr lang="en-US" sz="3200" b="1" dirty="0">
                <a:solidFill>
                  <a:srgbClr val="800000"/>
                </a:solidFill>
              </a:rPr>
              <a:t> </a:t>
            </a:r>
            <a:r>
              <a:rPr lang="en-US" sz="3200" b="1" dirty="0" err="1">
                <a:solidFill>
                  <a:srgbClr val="800000"/>
                </a:solidFill>
              </a:rPr>
              <a:t>bản</a:t>
            </a:r>
            <a:r>
              <a:rPr lang="en-US" sz="3200" b="1" dirty="0">
                <a:solidFill>
                  <a:srgbClr val="800000"/>
                </a:solidFill>
              </a:rPr>
              <a:t>?</a:t>
            </a:r>
          </a:p>
        </p:txBody>
      </p:sp>
      <p:sp>
        <p:nvSpPr>
          <p:cNvPr id="7200" name="AutoShape 32"/>
          <p:cNvSpPr>
            <a:spLocks noChangeArrowheads="1"/>
          </p:cNvSpPr>
          <p:nvPr/>
        </p:nvSpPr>
        <p:spPr bwMode="auto">
          <a:xfrm>
            <a:off x="6175256" y="3810000"/>
            <a:ext cx="2819400" cy="2286000"/>
          </a:xfrm>
          <a:prstGeom prst="flowChartAlternateProcess">
            <a:avLst/>
          </a:prstGeom>
          <a:solidFill>
            <a:schemeClr val="accent1"/>
          </a:solidFill>
          <a:ln w="76200" cmpd="tri">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dirty="0" err="1">
                <a:solidFill>
                  <a:srgbClr val="6600CC"/>
                </a:solidFill>
              </a:rPr>
              <a:t>Tìm</a:t>
            </a:r>
            <a:r>
              <a:rPr lang="en-US" sz="2400" b="1" dirty="0">
                <a:solidFill>
                  <a:srgbClr val="6600CC"/>
                </a:solidFill>
              </a:rPr>
              <a:t> </a:t>
            </a:r>
            <a:r>
              <a:rPr lang="en-US" sz="2400" b="1" dirty="0" err="1">
                <a:solidFill>
                  <a:srgbClr val="6600CC"/>
                </a:solidFill>
              </a:rPr>
              <a:t>những</a:t>
            </a:r>
            <a:r>
              <a:rPr lang="en-US" sz="2400" b="1" dirty="0">
                <a:solidFill>
                  <a:srgbClr val="6600CC"/>
                </a:solidFill>
              </a:rPr>
              <a:t> </a:t>
            </a:r>
            <a:r>
              <a:rPr lang="en-US" sz="2400" b="1" dirty="0" err="1">
                <a:solidFill>
                  <a:srgbClr val="6600CC"/>
                </a:solidFill>
              </a:rPr>
              <a:t>câu</a:t>
            </a:r>
            <a:r>
              <a:rPr lang="en-US" sz="2400" b="1" dirty="0">
                <a:solidFill>
                  <a:srgbClr val="6600CC"/>
                </a:solidFill>
              </a:rPr>
              <a:t> </a:t>
            </a:r>
            <a:r>
              <a:rPr lang="en-US" sz="2400" b="1" dirty="0" err="1">
                <a:solidFill>
                  <a:srgbClr val="6600CC"/>
                </a:solidFill>
              </a:rPr>
              <a:t>văn</a:t>
            </a:r>
            <a:r>
              <a:rPr lang="en-US" sz="2400" b="1" dirty="0">
                <a:solidFill>
                  <a:srgbClr val="6600CC"/>
                </a:solidFill>
              </a:rPr>
              <a:t> </a:t>
            </a:r>
          </a:p>
          <a:p>
            <a:pPr algn="ctr" eaLnBrk="1" hangingPunct="1"/>
            <a:r>
              <a:rPr lang="en-US" sz="2400" b="1" dirty="0" err="1">
                <a:solidFill>
                  <a:srgbClr val="6600CC"/>
                </a:solidFill>
              </a:rPr>
              <a:t>Trong</a:t>
            </a:r>
            <a:r>
              <a:rPr lang="en-US" sz="2400" b="1" dirty="0">
                <a:solidFill>
                  <a:srgbClr val="6600CC"/>
                </a:solidFill>
              </a:rPr>
              <a:t> </a:t>
            </a:r>
            <a:r>
              <a:rPr lang="en-US" sz="2400" b="1" dirty="0" err="1">
                <a:solidFill>
                  <a:srgbClr val="6600CC"/>
                </a:solidFill>
              </a:rPr>
              <a:t>văn</a:t>
            </a:r>
            <a:r>
              <a:rPr lang="en-US" sz="2400" b="1" dirty="0">
                <a:solidFill>
                  <a:srgbClr val="6600CC"/>
                </a:solidFill>
              </a:rPr>
              <a:t> </a:t>
            </a:r>
            <a:r>
              <a:rPr lang="en-US" sz="2400" b="1" dirty="0" err="1">
                <a:solidFill>
                  <a:srgbClr val="6600CC"/>
                </a:solidFill>
              </a:rPr>
              <a:t>bản</a:t>
            </a:r>
            <a:endParaRPr lang="en-US" sz="2400" b="1" dirty="0">
              <a:solidFill>
                <a:srgbClr val="6600CC"/>
              </a:solidFill>
            </a:endParaRPr>
          </a:p>
          <a:p>
            <a:pPr algn="ctr" eaLnBrk="1" hangingPunct="1"/>
            <a:r>
              <a:rPr lang="en-US" sz="2400" b="1" dirty="0">
                <a:solidFill>
                  <a:srgbClr val="6600CC"/>
                </a:solidFill>
              </a:rPr>
              <a:t> </a:t>
            </a:r>
            <a:r>
              <a:rPr lang="en-US" sz="2400" b="1" dirty="0" err="1">
                <a:solidFill>
                  <a:srgbClr val="6600CC"/>
                </a:solidFill>
              </a:rPr>
              <a:t>thuyết</a:t>
            </a:r>
            <a:r>
              <a:rPr lang="en-US" sz="2400" b="1" dirty="0">
                <a:solidFill>
                  <a:srgbClr val="6600CC"/>
                </a:solidFill>
              </a:rPr>
              <a:t> minh </a:t>
            </a:r>
          </a:p>
          <a:p>
            <a:pPr algn="ctr" eaLnBrk="1" hangingPunct="1"/>
            <a:r>
              <a:rPr lang="en-US" sz="2400" b="1" dirty="0" err="1">
                <a:solidFill>
                  <a:srgbClr val="6600CC"/>
                </a:solidFill>
              </a:rPr>
              <a:t>về</a:t>
            </a:r>
            <a:r>
              <a:rPr lang="en-US" sz="2400" b="1" dirty="0">
                <a:solidFill>
                  <a:srgbClr val="6600CC"/>
                </a:solidFill>
              </a:rPr>
              <a:t> </a:t>
            </a:r>
            <a:r>
              <a:rPr lang="en-US" sz="2400" b="1" dirty="0" err="1">
                <a:solidFill>
                  <a:srgbClr val="6600CC"/>
                </a:solidFill>
              </a:rPr>
              <a:t>cây</a:t>
            </a:r>
            <a:r>
              <a:rPr lang="en-US" sz="2400" b="1" dirty="0">
                <a:solidFill>
                  <a:srgbClr val="6600CC"/>
                </a:solidFill>
              </a:rPr>
              <a:t> </a:t>
            </a:r>
            <a:r>
              <a:rPr lang="en-US" sz="2400" b="1" dirty="0" err="1">
                <a:solidFill>
                  <a:srgbClr val="6600CC"/>
                </a:solidFill>
              </a:rPr>
              <a:t>chuối</a:t>
            </a:r>
            <a:r>
              <a:rPr lang="en-US" sz="2400" b="1" dirty="0">
                <a:solidFill>
                  <a:srgbClr val="6600CC"/>
                </a:solidFill>
              </a:rPr>
              <a:t>?</a:t>
            </a:r>
          </a:p>
        </p:txBody>
      </p:sp>
      <p:sp>
        <p:nvSpPr>
          <p:cNvPr id="4" name="TextBox 3"/>
          <p:cNvSpPr txBox="1">
            <a:spLocks noChangeArrowheads="1"/>
          </p:cNvSpPr>
          <p:nvPr/>
        </p:nvSpPr>
        <p:spPr bwMode="auto">
          <a:xfrm>
            <a:off x="0" y="0"/>
            <a:ext cx="449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rgbClr val="FFFF00"/>
                </a:solidFill>
                <a:latin typeface="Times New Roman" pitchFamily="18" charset="0"/>
              </a:defRPr>
            </a:lvl1pPr>
            <a:lvl2pPr marL="742950" indent="-285750">
              <a:defRPr sz="3000">
                <a:solidFill>
                  <a:srgbClr val="FFFF00"/>
                </a:solidFill>
                <a:latin typeface="Times New Roman" pitchFamily="18" charset="0"/>
              </a:defRPr>
            </a:lvl2pPr>
            <a:lvl3pPr marL="1143000" indent="-228600">
              <a:defRPr sz="3000">
                <a:solidFill>
                  <a:srgbClr val="FFFF00"/>
                </a:solidFill>
                <a:latin typeface="Times New Roman" pitchFamily="18" charset="0"/>
              </a:defRPr>
            </a:lvl3pPr>
            <a:lvl4pPr marL="1600200" indent="-228600">
              <a:defRPr sz="3000">
                <a:solidFill>
                  <a:srgbClr val="FFFF00"/>
                </a:solidFill>
                <a:latin typeface="Times New Roman" pitchFamily="18" charset="0"/>
              </a:defRPr>
            </a:lvl4pPr>
            <a:lvl5pPr marL="2057400" indent="-228600">
              <a:defRPr sz="3000">
                <a:solidFill>
                  <a:srgbClr val="FFFF00"/>
                </a:solidFill>
                <a:latin typeface="Times New Roman" pitchFamily="18" charset="0"/>
              </a:defRPr>
            </a:lvl5pPr>
            <a:lvl6pPr marL="2514600" indent="-228600" eaLnBrk="0" fontAlgn="base" hangingPunct="0">
              <a:spcBef>
                <a:spcPct val="0"/>
              </a:spcBef>
              <a:spcAft>
                <a:spcPct val="0"/>
              </a:spcAft>
              <a:defRPr sz="3000">
                <a:solidFill>
                  <a:srgbClr val="FFFF00"/>
                </a:solidFill>
                <a:latin typeface="Times New Roman" pitchFamily="18" charset="0"/>
              </a:defRPr>
            </a:lvl6pPr>
            <a:lvl7pPr marL="2971800" indent="-228600" eaLnBrk="0" fontAlgn="base" hangingPunct="0">
              <a:spcBef>
                <a:spcPct val="0"/>
              </a:spcBef>
              <a:spcAft>
                <a:spcPct val="0"/>
              </a:spcAft>
              <a:defRPr sz="3000">
                <a:solidFill>
                  <a:srgbClr val="FFFF00"/>
                </a:solidFill>
                <a:latin typeface="Times New Roman" pitchFamily="18" charset="0"/>
              </a:defRPr>
            </a:lvl7pPr>
            <a:lvl8pPr marL="3429000" indent="-228600" eaLnBrk="0" fontAlgn="base" hangingPunct="0">
              <a:spcBef>
                <a:spcPct val="0"/>
              </a:spcBef>
              <a:spcAft>
                <a:spcPct val="0"/>
              </a:spcAft>
              <a:defRPr sz="3000">
                <a:solidFill>
                  <a:srgbClr val="FFFF00"/>
                </a:solidFill>
                <a:latin typeface="Times New Roman" pitchFamily="18" charset="0"/>
              </a:defRPr>
            </a:lvl8pPr>
            <a:lvl9pPr marL="3886200" indent="-228600" eaLnBrk="0" fontAlgn="base" hangingPunct="0">
              <a:spcBef>
                <a:spcPct val="0"/>
              </a:spcBef>
              <a:spcAft>
                <a:spcPct val="0"/>
              </a:spcAft>
              <a:defRPr sz="3000">
                <a:solidFill>
                  <a:srgbClr val="FFFF00"/>
                </a:solidFill>
                <a:latin typeface="Times New Roman" pitchFamily="18" charset="0"/>
              </a:defRPr>
            </a:lvl9pPr>
          </a:lstStyle>
          <a:p>
            <a:r>
              <a:rPr lang="en-US" b="1" u="sng" dirty="0">
                <a:solidFill>
                  <a:srgbClr val="FF0000"/>
                </a:solidFill>
              </a:rPr>
              <a:t>I. </a:t>
            </a:r>
            <a:r>
              <a:rPr lang="en-US" b="1" u="sng" dirty="0" err="1">
                <a:solidFill>
                  <a:srgbClr val="FF0000"/>
                </a:solidFill>
              </a:rPr>
              <a:t>Tìm</a:t>
            </a:r>
            <a:r>
              <a:rPr lang="en-US" b="1" u="sng" dirty="0">
                <a:solidFill>
                  <a:srgbClr val="FF0000"/>
                </a:solidFill>
              </a:rPr>
              <a:t> </a:t>
            </a:r>
            <a:r>
              <a:rPr lang="en-US" b="1" u="sng" dirty="0" err="1">
                <a:solidFill>
                  <a:srgbClr val="FF0000"/>
                </a:solidFill>
              </a:rPr>
              <a:t>hiểu</a:t>
            </a:r>
            <a:r>
              <a:rPr lang="en-US" b="1" u="sng" dirty="0">
                <a:solidFill>
                  <a:srgbClr val="FF0000"/>
                </a:solidFill>
              </a:rPr>
              <a:t> </a:t>
            </a:r>
            <a:r>
              <a:rPr lang="en-US" b="1" u="sng" dirty="0" err="1">
                <a:solidFill>
                  <a:srgbClr val="FF0000"/>
                </a:solidFill>
              </a:rPr>
              <a:t>yếu</a:t>
            </a:r>
            <a:r>
              <a:rPr lang="en-US" b="1" u="sng" dirty="0">
                <a:solidFill>
                  <a:srgbClr val="FF0000"/>
                </a:solidFill>
              </a:rPr>
              <a:t> </a:t>
            </a:r>
            <a:r>
              <a:rPr lang="en-US" b="1" u="sng" dirty="0" err="1">
                <a:solidFill>
                  <a:srgbClr val="FF0000"/>
                </a:solidFill>
              </a:rPr>
              <a:t>tố</a:t>
            </a:r>
            <a:r>
              <a:rPr lang="en-US" b="1" u="sng" dirty="0">
                <a:solidFill>
                  <a:srgbClr val="FF0000"/>
                </a:solidFill>
              </a:rPr>
              <a:t> </a:t>
            </a:r>
            <a:r>
              <a:rPr lang="en-US" b="1" u="sng" dirty="0" err="1">
                <a:solidFill>
                  <a:srgbClr val="FF0000"/>
                </a:solidFill>
              </a:rPr>
              <a:t>miêu</a:t>
            </a:r>
            <a:r>
              <a:rPr lang="en-US" b="1" u="sng" dirty="0">
                <a:solidFill>
                  <a:srgbClr val="FF0000"/>
                </a:solidFill>
              </a:rPr>
              <a:t> </a:t>
            </a:r>
            <a:r>
              <a:rPr lang="en-US" b="1" u="sng" dirty="0" err="1">
                <a:solidFill>
                  <a:srgbClr val="FF0000"/>
                </a:solidFill>
              </a:rPr>
              <a:t>tả</a:t>
            </a:r>
            <a:r>
              <a:rPr lang="en-US" b="1" u="sng" dirty="0">
                <a:solidFill>
                  <a:srgbClr val="FF0000"/>
                </a:solidFill>
              </a:rPr>
              <a:t> </a:t>
            </a:r>
            <a:r>
              <a:rPr lang="en-US" b="1" u="sng" dirty="0" err="1">
                <a:solidFill>
                  <a:srgbClr val="FF0000"/>
                </a:solidFill>
              </a:rPr>
              <a:t>trong</a:t>
            </a:r>
            <a:r>
              <a:rPr lang="en-US" b="1" u="sng" dirty="0">
                <a:solidFill>
                  <a:srgbClr val="FF0000"/>
                </a:solidFill>
              </a:rPr>
              <a:t> VB </a:t>
            </a:r>
            <a:r>
              <a:rPr lang="en-US" b="1" u="sng" dirty="0" err="1">
                <a:solidFill>
                  <a:srgbClr val="FF0000"/>
                </a:solidFill>
              </a:rPr>
              <a:t>thuyết</a:t>
            </a:r>
            <a:r>
              <a:rPr lang="en-US" b="1" u="sng" dirty="0">
                <a:solidFill>
                  <a:srgbClr val="FF0000"/>
                </a:solidFill>
              </a:rPr>
              <a:t> minh</a:t>
            </a:r>
          </a:p>
        </p:txBody>
      </p:sp>
      <p:sp>
        <p:nvSpPr>
          <p:cNvPr id="5" name="TextBox 4"/>
          <p:cNvSpPr txBox="1">
            <a:spLocks noChangeArrowheads="1"/>
          </p:cNvSpPr>
          <p:nvPr/>
        </p:nvSpPr>
        <p:spPr bwMode="auto">
          <a:xfrm>
            <a:off x="0" y="885825"/>
            <a:ext cx="57616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rgbClr val="FFFF00"/>
                </a:solidFill>
                <a:latin typeface="Times New Roman" pitchFamily="18" charset="0"/>
              </a:defRPr>
            </a:lvl1pPr>
            <a:lvl2pPr marL="742950" indent="-285750">
              <a:defRPr sz="3000">
                <a:solidFill>
                  <a:srgbClr val="FFFF00"/>
                </a:solidFill>
                <a:latin typeface="Times New Roman" pitchFamily="18" charset="0"/>
              </a:defRPr>
            </a:lvl2pPr>
            <a:lvl3pPr marL="1143000" indent="-228600">
              <a:defRPr sz="3000">
                <a:solidFill>
                  <a:srgbClr val="FFFF00"/>
                </a:solidFill>
                <a:latin typeface="Times New Roman" pitchFamily="18" charset="0"/>
              </a:defRPr>
            </a:lvl3pPr>
            <a:lvl4pPr marL="1600200" indent="-228600">
              <a:defRPr sz="3000">
                <a:solidFill>
                  <a:srgbClr val="FFFF00"/>
                </a:solidFill>
                <a:latin typeface="Times New Roman" pitchFamily="18" charset="0"/>
              </a:defRPr>
            </a:lvl4pPr>
            <a:lvl5pPr marL="2057400" indent="-228600">
              <a:defRPr sz="3000">
                <a:solidFill>
                  <a:srgbClr val="FFFF00"/>
                </a:solidFill>
                <a:latin typeface="Times New Roman" pitchFamily="18" charset="0"/>
              </a:defRPr>
            </a:lvl5pPr>
            <a:lvl6pPr marL="2514600" indent="-228600" eaLnBrk="0" fontAlgn="base" hangingPunct="0">
              <a:spcBef>
                <a:spcPct val="0"/>
              </a:spcBef>
              <a:spcAft>
                <a:spcPct val="0"/>
              </a:spcAft>
              <a:defRPr sz="3000">
                <a:solidFill>
                  <a:srgbClr val="FFFF00"/>
                </a:solidFill>
                <a:latin typeface="Times New Roman" pitchFamily="18" charset="0"/>
              </a:defRPr>
            </a:lvl6pPr>
            <a:lvl7pPr marL="2971800" indent="-228600" eaLnBrk="0" fontAlgn="base" hangingPunct="0">
              <a:spcBef>
                <a:spcPct val="0"/>
              </a:spcBef>
              <a:spcAft>
                <a:spcPct val="0"/>
              </a:spcAft>
              <a:defRPr sz="3000">
                <a:solidFill>
                  <a:srgbClr val="FFFF00"/>
                </a:solidFill>
                <a:latin typeface="Times New Roman" pitchFamily="18" charset="0"/>
              </a:defRPr>
            </a:lvl7pPr>
            <a:lvl8pPr marL="3429000" indent="-228600" eaLnBrk="0" fontAlgn="base" hangingPunct="0">
              <a:spcBef>
                <a:spcPct val="0"/>
              </a:spcBef>
              <a:spcAft>
                <a:spcPct val="0"/>
              </a:spcAft>
              <a:defRPr sz="3000">
                <a:solidFill>
                  <a:srgbClr val="FFFF00"/>
                </a:solidFill>
                <a:latin typeface="Times New Roman" pitchFamily="18" charset="0"/>
              </a:defRPr>
            </a:lvl8pPr>
            <a:lvl9pPr marL="3886200" indent="-228600" eaLnBrk="0" fontAlgn="base" hangingPunct="0">
              <a:spcBef>
                <a:spcPct val="0"/>
              </a:spcBef>
              <a:spcAft>
                <a:spcPct val="0"/>
              </a:spcAft>
              <a:defRPr sz="3000">
                <a:solidFill>
                  <a:srgbClr val="FFFF00"/>
                </a:solidFill>
                <a:latin typeface="Times New Roman" pitchFamily="18" charset="0"/>
              </a:defRPr>
            </a:lvl9pPr>
          </a:lstStyle>
          <a:p>
            <a:r>
              <a:rPr lang="en-US" b="1" dirty="0">
                <a:solidFill>
                  <a:srgbClr val="FF0000"/>
                </a:solidFill>
              </a:rPr>
              <a:t>1. </a:t>
            </a:r>
            <a:r>
              <a:rPr lang="en-US" b="1" dirty="0" err="1">
                <a:solidFill>
                  <a:srgbClr val="FF0000"/>
                </a:solidFill>
              </a:rPr>
              <a:t>V</a:t>
            </a:r>
            <a:r>
              <a:rPr lang="en-US" b="1" u="sng" dirty="0" err="1">
                <a:solidFill>
                  <a:srgbClr val="FF0000"/>
                </a:solidFill>
              </a:rPr>
              <a:t>í</a:t>
            </a:r>
            <a:r>
              <a:rPr lang="en-US" b="1" u="sng" dirty="0">
                <a:solidFill>
                  <a:srgbClr val="FF0000"/>
                </a:solidFill>
              </a:rPr>
              <a:t> </a:t>
            </a:r>
            <a:r>
              <a:rPr lang="en-US" b="1" u="sng" dirty="0" err="1">
                <a:solidFill>
                  <a:srgbClr val="FF0000"/>
                </a:solidFill>
              </a:rPr>
              <a:t>dụ</a:t>
            </a:r>
            <a:r>
              <a:rPr lang="en-US" b="1" dirty="0">
                <a:solidFill>
                  <a:srgbClr val="FF0000"/>
                </a:solidFill>
              </a:rPr>
              <a:t>:</a:t>
            </a:r>
          </a:p>
        </p:txBody>
      </p:sp>
      <p:sp>
        <p:nvSpPr>
          <p:cNvPr id="8" name="TextBox 7"/>
          <p:cNvSpPr txBox="1">
            <a:spLocks noChangeArrowheads="1"/>
          </p:cNvSpPr>
          <p:nvPr/>
        </p:nvSpPr>
        <p:spPr bwMode="auto">
          <a:xfrm>
            <a:off x="-28888" y="1359118"/>
            <a:ext cx="590379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rgbClr val="FFFF00"/>
                </a:solidFill>
                <a:latin typeface="Times New Roman" pitchFamily="18" charset="0"/>
              </a:defRPr>
            </a:lvl1pPr>
            <a:lvl2pPr marL="742950" indent="-285750">
              <a:defRPr sz="3000">
                <a:solidFill>
                  <a:srgbClr val="FFFF00"/>
                </a:solidFill>
                <a:latin typeface="Times New Roman" pitchFamily="18" charset="0"/>
              </a:defRPr>
            </a:lvl2pPr>
            <a:lvl3pPr marL="1143000" indent="-228600">
              <a:defRPr sz="3000">
                <a:solidFill>
                  <a:srgbClr val="FFFF00"/>
                </a:solidFill>
                <a:latin typeface="Times New Roman" pitchFamily="18" charset="0"/>
              </a:defRPr>
            </a:lvl3pPr>
            <a:lvl4pPr marL="1600200" indent="-228600">
              <a:defRPr sz="3000">
                <a:solidFill>
                  <a:srgbClr val="FFFF00"/>
                </a:solidFill>
                <a:latin typeface="Times New Roman" pitchFamily="18" charset="0"/>
              </a:defRPr>
            </a:lvl4pPr>
            <a:lvl5pPr marL="2057400" indent="-228600">
              <a:defRPr sz="3000">
                <a:solidFill>
                  <a:srgbClr val="FFFF00"/>
                </a:solidFill>
                <a:latin typeface="Times New Roman" pitchFamily="18" charset="0"/>
              </a:defRPr>
            </a:lvl5pPr>
            <a:lvl6pPr marL="2514600" indent="-228600" eaLnBrk="0" fontAlgn="base" hangingPunct="0">
              <a:spcBef>
                <a:spcPct val="0"/>
              </a:spcBef>
              <a:spcAft>
                <a:spcPct val="0"/>
              </a:spcAft>
              <a:defRPr sz="3000">
                <a:solidFill>
                  <a:srgbClr val="FFFF00"/>
                </a:solidFill>
                <a:latin typeface="Times New Roman" pitchFamily="18" charset="0"/>
              </a:defRPr>
            </a:lvl6pPr>
            <a:lvl7pPr marL="2971800" indent="-228600" eaLnBrk="0" fontAlgn="base" hangingPunct="0">
              <a:spcBef>
                <a:spcPct val="0"/>
              </a:spcBef>
              <a:spcAft>
                <a:spcPct val="0"/>
              </a:spcAft>
              <a:defRPr sz="3000">
                <a:solidFill>
                  <a:srgbClr val="FFFF00"/>
                </a:solidFill>
                <a:latin typeface="Times New Roman" pitchFamily="18" charset="0"/>
              </a:defRPr>
            </a:lvl7pPr>
            <a:lvl8pPr marL="3429000" indent="-228600" eaLnBrk="0" fontAlgn="base" hangingPunct="0">
              <a:spcBef>
                <a:spcPct val="0"/>
              </a:spcBef>
              <a:spcAft>
                <a:spcPct val="0"/>
              </a:spcAft>
              <a:defRPr sz="3000">
                <a:solidFill>
                  <a:srgbClr val="FFFF00"/>
                </a:solidFill>
                <a:latin typeface="Times New Roman" pitchFamily="18" charset="0"/>
              </a:defRPr>
            </a:lvl8pPr>
            <a:lvl9pPr marL="3886200" indent="-228600" eaLnBrk="0" fontAlgn="base" hangingPunct="0">
              <a:spcBef>
                <a:spcPct val="0"/>
              </a:spcBef>
              <a:spcAft>
                <a:spcPct val="0"/>
              </a:spcAft>
              <a:defRPr sz="3000">
                <a:solidFill>
                  <a:srgbClr val="FFFF00"/>
                </a:solidFill>
                <a:latin typeface="Times New Roman" pitchFamily="18" charset="0"/>
              </a:defRPr>
            </a:lvl9pPr>
          </a:lstStyle>
          <a:p>
            <a:r>
              <a:rPr lang="en-US" sz="2800" dirty="0"/>
              <a:t>   </a:t>
            </a:r>
            <a:r>
              <a:rPr lang="en-US" sz="2800" dirty="0" err="1">
                <a:solidFill>
                  <a:srgbClr val="002060"/>
                </a:solidFill>
              </a:rPr>
              <a:t>Nhan</a:t>
            </a:r>
            <a:r>
              <a:rPr lang="en-US" sz="2800" dirty="0">
                <a:solidFill>
                  <a:srgbClr val="002060"/>
                </a:solidFill>
              </a:rPr>
              <a:t> </a:t>
            </a:r>
            <a:r>
              <a:rPr lang="en-US" sz="2800" dirty="0" err="1">
                <a:solidFill>
                  <a:srgbClr val="002060"/>
                </a:solidFill>
              </a:rPr>
              <a:t>đề</a:t>
            </a:r>
            <a:r>
              <a:rPr lang="en-US" sz="2800" dirty="0">
                <a:solidFill>
                  <a:srgbClr val="002060"/>
                </a:solidFill>
              </a:rPr>
              <a:t>: </a:t>
            </a:r>
            <a:r>
              <a:rPr lang="en-US" sz="2800" b="1" i="1" dirty="0" err="1">
                <a:solidFill>
                  <a:srgbClr val="002060"/>
                </a:solidFill>
              </a:rPr>
              <a:t>Cây</a:t>
            </a:r>
            <a:r>
              <a:rPr lang="en-US" sz="2800" b="1" i="1" dirty="0">
                <a:solidFill>
                  <a:srgbClr val="002060"/>
                </a:solidFill>
              </a:rPr>
              <a:t> </a:t>
            </a:r>
            <a:r>
              <a:rPr lang="en-US" sz="2800" b="1" i="1" dirty="0" err="1">
                <a:solidFill>
                  <a:srgbClr val="002060"/>
                </a:solidFill>
              </a:rPr>
              <a:t>chuối</a:t>
            </a:r>
            <a:r>
              <a:rPr lang="en-US" sz="2800" b="1" i="1" dirty="0">
                <a:solidFill>
                  <a:srgbClr val="002060"/>
                </a:solidFill>
              </a:rPr>
              <a:t> </a:t>
            </a:r>
            <a:r>
              <a:rPr lang="en-US" sz="2800" b="1" i="1" dirty="0" err="1">
                <a:solidFill>
                  <a:srgbClr val="002060"/>
                </a:solidFill>
              </a:rPr>
              <a:t>trong</a:t>
            </a:r>
            <a:r>
              <a:rPr lang="en-US" sz="2800" b="1" i="1" dirty="0">
                <a:solidFill>
                  <a:srgbClr val="002060"/>
                </a:solidFill>
              </a:rPr>
              <a:t> </a:t>
            </a:r>
            <a:r>
              <a:rPr lang="en-US" sz="2800" b="1" i="1" dirty="0" err="1">
                <a:solidFill>
                  <a:srgbClr val="002060"/>
                </a:solidFill>
              </a:rPr>
              <a:t>đời</a:t>
            </a:r>
            <a:r>
              <a:rPr lang="en-US" sz="2800" b="1" i="1" dirty="0">
                <a:solidFill>
                  <a:srgbClr val="002060"/>
                </a:solidFill>
              </a:rPr>
              <a:t> </a:t>
            </a:r>
            <a:r>
              <a:rPr lang="en-US" sz="2800" b="1" i="1" dirty="0" err="1">
                <a:solidFill>
                  <a:srgbClr val="002060"/>
                </a:solidFill>
              </a:rPr>
              <a:t>sống</a:t>
            </a:r>
            <a:r>
              <a:rPr lang="en-US" sz="2800" b="1" i="1" dirty="0">
                <a:solidFill>
                  <a:srgbClr val="002060"/>
                </a:solidFill>
              </a:rPr>
              <a:t> </a:t>
            </a:r>
            <a:r>
              <a:rPr lang="en-US" sz="2800" b="1" i="1" dirty="0" err="1">
                <a:solidFill>
                  <a:srgbClr val="002060"/>
                </a:solidFill>
              </a:rPr>
              <a:t>Việt</a:t>
            </a:r>
            <a:r>
              <a:rPr lang="en-US" sz="2800" b="1" i="1" dirty="0">
                <a:solidFill>
                  <a:srgbClr val="002060"/>
                </a:solidFill>
              </a:rPr>
              <a:t> Nam</a:t>
            </a:r>
            <a:endParaRPr lang="en-US" sz="2800" dirty="0">
              <a:solidFill>
                <a:srgbClr val="002060"/>
              </a:solidFill>
            </a:endParaRPr>
          </a:p>
          <a:p>
            <a:pPr marL="514350" indent="-514350">
              <a:buAutoNum type="alphaLcPeriod"/>
            </a:pPr>
            <a:r>
              <a:rPr lang="en-US" sz="2800" b="1" dirty="0" err="1">
                <a:solidFill>
                  <a:srgbClr val="C00000"/>
                </a:solidFill>
              </a:rPr>
              <a:t>Vai</a:t>
            </a:r>
            <a:r>
              <a:rPr lang="en-US" sz="2800" b="1" dirty="0">
                <a:solidFill>
                  <a:srgbClr val="C00000"/>
                </a:solidFill>
              </a:rPr>
              <a:t> </a:t>
            </a:r>
            <a:r>
              <a:rPr lang="en-US" sz="2800" b="1" dirty="0" err="1">
                <a:solidFill>
                  <a:srgbClr val="C00000"/>
                </a:solidFill>
              </a:rPr>
              <a:t>trò</a:t>
            </a:r>
            <a:r>
              <a:rPr lang="en-US" sz="2800" b="1" dirty="0">
                <a:solidFill>
                  <a:srgbClr val="C00000"/>
                </a:solidFill>
              </a:rPr>
              <a:t> </a:t>
            </a:r>
            <a:r>
              <a:rPr lang="en-US" sz="2800" b="1" dirty="0" err="1">
                <a:solidFill>
                  <a:srgbClr val="C00000"/>
                </a:solidFill>
              </a:rPr>
              <a:t>tác</a:t>
            </a:r>
            <a:r>
              <a:rPr lang="en-US" sz="2800" b="1" dirty="0">
                <a:solidFill>
                  <a:srgbClr val="C00000"/>
                </a:solidFill>
              </a:rPr>
              <a:t> </a:t>
            </a:r>
            <a:r>
              <a:rPr lang="en-US" sz="2800" b="1" dirty="0" err="1">
                <a:solidFill>
                  <a:srgbClr val="C00000"/>
                </a:solidFill>
              </a:rPr>
              <a:t>dụng</a:t>
            </a:r>
            <a:r>
              <a:rPr lang="en-US" sz="2800" b="1" dirty="0">
                <a:solidFill>
                  <a:srgbClr val="C00000"/>
                </a:solidFill>
              </a:rPr>
              <a:t> </a:t>
            </a:r>
            <a:r>
              <a:rPr lang="en-US" sz="2800" b="1" dirty="0" err="1">
                <a:solidFill>
                  <a:srgbClr val="C00000"/>
                </a:solidFill>
              </a:rPr>
              <a:t>của</a:t>
            </a:r>
            <a:r>
              <a:rPr lang="en-US" sz="2800" b="1" dirty="0">
                <a:solidFill>
                  <a:srgbClr val="C00000"/>
                </a:solidFill>
              </a:rPr>
              <a:t> </a:t>
            </a:r>
            <a:r>
              <a:rPr lang="en-US" sz="2800" b="1" dirty="0" err="1">
                <a:solidFill>
                  <a:srgbClr val="C00000"/>
                </a:solidFill>
              </a:rPr>
              <a:t>cây</a:t>
            </a:r>
            <a:r>
              <a:rPr lang="en-US" sz="2800" b="1" dirty="0">
                <a:solidFill>
                  <a:srgbClr val="C00000"/>
                </a:solidFill>
              </a:rPr>
              <a:t> </a:t>
            </a:r>
            <a:r>
              <a:rPr lang="en-US" sz="2800" b="1" dirty="0" err="1">
                <a:solidFill>
                  <a:srgbClr val="C00000"/>
                </a:solidFill>
              </a:rPr>
              <a:t>chuối</a:t>
            </a:r>
            <a:r>
              <a:rPr lang="en-US" sz="2800" b="1" dirty="0">
                <a:solidFill>
                  <a:srgbClr val="C00000"/>
                </a:solidFill>
              </a:rPr>
              <a:t> </a:t>
            </a:r>
            <a:r>
              <a:rPr lang="en-US" sz="2800" b="1" dirty="0" err="1">
                <a:solidFill>
                  <a:srgbClr val="C00000"/>
                </a:solidFill>
              </a:rPr>
              <a:t>với</a:t>
            </a:r>
            <a:r>
              <a:rPr lang="en-US" sz="2800" b="1" dirty="0">
                <a:solidFill>
                  <a:srgbClr val="C00000"/>
                </a:solidFill>
              </a:rPr>
              <a:t> </a:t>
            </a:r>
            <a:r>
              <a:rPr lang="en-US" sz="2800" b="1" dirty="0" err="1">
                <a:solidFill>
                  <a:srgbClr val="C00000"/>
                </a:solidFill>
              </a:rPr>
              <a:t>đời</a:t>
            </a:r>
            <a:r>
              <a:rPr lang="en-US" sz="2800" b="1" dirty="0">
                <a:solidFill>
                  <a:srgbClr val="C00000"/>
                </a:solidFill>
              </a:rPr>
              <a:t> </a:t>
            </a:r>
            <a:r>
              <a:rPr lang="en-US" sz="2800" b="1" dirty="0" err="1">
                <a:solidFill>
                  <a:srgbClr val="C00000"/>
                </a:solidFill>
              </a:rPr>
              <a:t>sống</a:t>
            </a:r>
            <a:r>
              <a:rPr lang="en-US" sz="2800" b="1" dirty="0">
                <a:solidFill>
                  <a:srgbClr val="C00000"/>
                </a:solidFill>
              </a:rPr>
              <a:t> con </a:t>
            </a:r>
            <a:r>
              <a:rPr lang="en-US" sz="2800" b="1" dirty="0" err="1">
                <a:solidFill>
                  <a:srgbClr val="C00000"/>
                </a:solidFill>
              </a:rPr>
              <a:t>người</a:t>
            </a:r>
            <a:r>
              <a:rPr lang="en-US" sz="2800" b="1" dirty="0">
                <a:solidFill>
                  <a:srgbClr val="C00000"/>
                </a:solidFill>
              </a:rPr>
              <a:t>:</a:t>
            </a:r>
          </a:p>
        </p:txBody>
      </p:sp>
      <p:pic>
        <p:nvPicPr>
          <p:cNvPr id="6148" name="Picture 4" descr="Nộm hoa chuối là món ăn mộc mạc, thanh mát trong những ngày hè oi ả"/>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3794" y="77788"/>
            <a:ext cx="3240206" cy="319881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oa chuối có vỏ ngoài tươi, màu đỏ sậm, chắc và nặng tay là loại hoa chuối ng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7364" y="3311065"/>
            <a:ext cx="3227694" cy="336012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Grp="1" noChangeArrowheads="1"/>
          </p:cNvSpPr>
          <p:nvPr>
            <p:ph type="body" idx="1"/>
          </p:nvPr>
        </p:nvSpPr>
        <p:spPr>
          <a:xfrm>
            <a:off x="38942" y="3276600"/>
            <a:ext cx="5612286" cy="3276600"/>
          </a:xfrm>
        </p:spPr>
        <p:txBody>
          <a:bodyPr>
            <a:normAutofit/>
          </a:bodyPr>
          <a:lstStyle/>
          <a:p>
            <a:pPr marL="0" indent="0" algn="just" eaLnBrk="1" hangingPunct="1">
              <a:buNone/>
            </a:pPr>
            <a:r>
              <a:rPr lang="en-US" sz="2800" dirty="0"/>
              <a:t>-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nay .</a:t>
            </a:r>
          </a:p>
          <a:p>
            <a:pPr marL="0" indent="0" algn="just" eaLnBrk="1" hangingPunct="1">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chuối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5442849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xit" presetSubtype="32" fill="hold" grpId="0" nodeType="clickEffect">
                                  <p:stCondLst>
                                    <p:cond delay="0"/>
                                  </p:stCondLst>
                                  <p:childTnLst>
                                    <p:animEffect transition="out" filter="circle(out)">
                                      <p:cBhvr>
                                        <p:cTn id="22" dur="2000"/>
                                        <p:tgtEl>
                                          <p:spTgt spid="7198"/>
                                        </p:tgtEl>
                                      </p:cBhvr>
                                    </p:animEffect>
                                    <p:set>
                                      <p:cBhvr>
                                        <p:cTn id="23" dur="1" fill="hold">
                                          <p:stCondLst>
                                            <p:cond delay="1999"/>
                                          </p:stCondLst>
                                        </p:cTn>
                                        <p:tgtEl>
                                          <p:spTgt spid="719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0" presetClass="exit" presetSubtype="0" fill="hold" grpId="0" nodeType="clickEffect">
                                  <p:stCondLst>
                                    <p:cond delay="0"/>
                                  </p:stCondLst>
                                  <p:childTnLst>
                                    <p:animEffect transition="out" filter="wedge">
                                      <p:cBhvr>
                                        <p:cTn id="27" dur="2000"/>
                                        <p:tgtEl>
                                          <p:spTgt spid="7200"/>
                                        </p:tgtEl>
                                      </p:cBhvr>
                                    </p:animEffect>
                                    <p:set>
                                      <p:cBhvr>
                                        <p:cTn id="28" dur="1" fill="hold">
                                          <p:stCondLst>
                                            <p:cond delay="1999"/>
                                          </p:stCondLst>
                                        </p:cTn>
                                        <p:tgtEl>
                                          <p:spTgt spid="720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148"/>
                                        </p:tgtEl>
                                        <p:attrNameLst>
                                          <p:attrName>style.visibility</p:attrName>
                                        </p:attrNameLst>
                                      </p:cBhvr>
                                      <p:to>
                                        <p:strVal val="visible"/>
                                      </p:to>
                                    </p:set>
                                    <p:animEffect transition="in" filter="wipe(down)">
                                      <p:cBhvr>
                                        <p:cTn id="33" dur="500"/>
                                        <p:tgtEl>
                                          <p:spTgt spid="614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150"/>
                                        </p:tgtEl>
                                        <p:attrNameLst>
                                          <p:attrName>style.visibility</p:attrName>
                                        </p:attrNameLst>
                                      </p:cBhvr>
                                      <p:to>
                                        <p:strVal val="visible"/>
                                      </p:to>
                                    </p:set>
                                    <p:animEffect transition="in" filter="fade">
                                      <p:cBhvr>
                                        <p:cTn id="38" dur="500"/>
                                        <p:tgtEl>
                                          <p:spTgt spid="6150"/>
                                        </p:tgtEl>
                                      </p:cBhvr>
                                    </p:animEffect>
                                  </p:childTnLst>
                                </p:cTn>
                              </p:par>
                              <p:par>
                                <p:cTn id="39" presetID="53" presetClass="entr" presetSubtype="0" fill="hold"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p:cTn id="41"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15">
                                            <p:txEl>
                                              <p:pRg st="0" end="0"/>
                                            </p:txEl>
                                          </p:spTgt>
                                        </p:tgtEl>
                                      </p:cBhvr>
                                    </p:animEffect>
                                  </p:childTnLst>
                                </p:cTn>
                              </p:par>
                              <p:par>
                                <p:cTn id="44" presetID="53" presetClass="entr" presetSubtype="0" fill="hold" nodeType="withEffect">
                                  <p:stCondLst>
                                    <p:cond delay="0"/>
                                  </p:stCondLst>
                                  <p:childTnLst>
                                    <p:set>
                                      <p:cBhvr>
                                        <p:cTn id="45" dur="1" fill="hold">
                                          <p:stCondLst>
                                            <p:cond delay="0"/>
                                          </p:stCondLst>
                                        </p:cTn>
                                        <p:tgtEl>
                                          <p:spTgt spid="15">
                                            <p:txEl>
                                              <p:pRg st="1" end="1"/>
                                            </p:txEl>
                                          </p:spTgt>
                                        </p:tgtEl>
                                        <p:attrNameLst>
                                          <p:attrName>style.visibility</p:attrName>
                                        </p:attrNameLst>
                                      </p:cBhvr>
                                      <p:to>
                                        <p:strVal val="visible"/>
                                      </p:to>
                                    </p:set>
                                    <p:anim calcmode="lin" valueType="num">
                                      <p:cBhvr>
                                        <p:cTn id="46" dur="5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47" dur="500" fill="hold"/>
                                        <p:tgtEl>
                                          <p:spTgt spid="15">
                                            <p:txEl>
                                              <p:pRg st="1" end="1"/>
                                            </p:txEl>
                                          </p:spTgt>
                                        </p:tgtEl>
                                        <p:attrNameLst>
                                          <p:attrName>ppt_h</p:attrName>
                                        </p:attrNameLst>
                                      </p:cBhvr>
                                      <p:tavLst>
                                        <p:tav tm="0">
                                          <p:val>
                                            <p:fltVal val="0"/>
                                          </p:val>
                                        </p:tav>
                                        <p:tav tm="100000">
                                          <p:val>
                                            <p:strVal val="#ppt_h"/>
                                          </p:val>
                                        </p:tav>
                                      </p:tavLst>
                                    </p:anim>
                                    <p:animEffect transition="in" filter="fade">
                                      <p:cBhvr>
                                        <p:cTn id="48"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 grpId="0" animBg="1"/>
      <p:bldP spid="7200" grpId="0" animBg="1"/>
      <p:bldP spid="4" grpId="0"/>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Autofit/>
          </a:bodyPr>
          <a:lstStyle/>
          <a:p>
            <a:pPr algn="l" eaLnBrk="1" hangingPunct="1">
              <a:defRPr/>
            </a:pPr>
            <a:r>
              <a:rPr lang="en-US" sz="2800" b="1" dirty="0">
                <a:solidFill>
                  <a:srgbClr val="FF0000"/>
                </a:solidFill>
                <a:latin typeface="Times New Roman" panose="02020603050405020304" pitchFamily="18" charset="0"/>
                <a:cs typeface="Times New Roman" panose="02020603050405020304" pitchFamily="18" charset="0"/>
              </a:rPr>
              <a:t>b.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thuyết</a:t>
            </a:r>
            <a:r>
              <a:rPr lang="en-US" sz="2800" b="1" dirty="0">
                <a:solidFill>
                  <a:srgbClr val="FF0000"/>
                </a:solidFill>
                <a:latin typeface="Times New Roman" panose="02020603050405020304" pitchFamily="18" charset="0"/>
                <a:cs typeface="Times New Roman" panose="02020603050405020304" pitchFamily="18" charset="0"/>
              </a:rPr>
              <a:t> minh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đặc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chuối</a:t>
            </a:r>
            <a:r>
              <a:rPr lang="en-US" sz="2800" b="1" dirty="0">
                <a:solidFill>
                  <a:srgbClr val="FF0000"/>
                </a:solidFill>
                <a:latin typeface="Times New Roman" panose="02020603050405020304" pitchFamily="18" charset="0"/>
                <a:cs typeface="Times New Roman" panose="02020603050405020304" pitchFamily="18" charset="0"/>
              </a:rPr>
              <a:t>:</a:t>
            </a:r>
            <a:br>
              <a:rPr lang="en-US" sz="2800" b="1" dirty="0">
                <a:solidFill>
                  <a:srgbClr val="FF0000"/>
                </a:solidFill>
                <a:latin typeface="Times New Roman" panose="02020603050405020304" pitchFamily="18" charset="0"/>
                <a:cs typeface="Times New Roman" panose="02020603050405020304" pitchFamily="18" charset="0"/>
              </a:rPr>
            </a:b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3011" name="Rectangle 3"/>
          <p:cNvSpPr>
            <a:spLocks noGrp="1" noChangeArrowheads="1"/>
          </p:cNvSpPr>
          <p:nvPr>
            <p:ph type="body" idx="1"/>
          </p:nvPr>
        </p:nvSpPr>
        <p:spPr>
          <a:xfrm>
            <a:off x="228600" y="1219200"/>
            <a:ext cx="8763000" cy="5486400"/>
          </a:xfrm>
          <a:noFill/>
        </p:spPr>
        <p:txBody>
          <a:bodyPr>
            <a:normAutofit fontScale="70000" lnSpcReduction="20000"/>
          </a:bodyPr>
          <a:lstStyle/>
          <a:p>
            <a:pPr marL="609600" indent="-609600">
              <a:buNone/>
            </a:pPr>
            <a:r>
              <a:rPr lang="en-US" sz="4000" b="1" u="sng" dirty="0" err="1">
                <a:solidFill>
                  <a:srgbClr val="C00000"/>
                </a:solidFill>
                <a:latin typeface="Times New Roman" panose="02020603050405020304" pitchFamily="18" charset="0"/>
                <a:cs typeface="Times New Roman" panose="02020603050405020304" pitchFamily="18" charset="0"/>
              </a:rPr>
              <a:t>Đoạn</a:t>
            </a:r>
            <a:r>
              <a:rPr lang="en-US" sz="4000" b="1" u="sng" dirty="0">
                <a:solidFill>
                  <a:srgbClr val="C00000"/>
                </a:solidFill>
                <a:latin typeface="Times New Roman" panose="02020603050405020304" pitchFamily="18" charset="0"/>
                <a:cs typeface="Times New Roman" panose="02020603050405020304" pitchFamily="18" charset="0"/>
              </a:rPr>
              <a:t> 1</a:t>
            </a:r>
            <a:r>
              <a:rPr lang="en-US" sz="4000" dirty="0">
                <a:solidFill>
                  <a:srgbClr val="C00000"/>
                </a:solidFill>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a:t>
            </a:r>
            <a:r>
              <a:rPr lang="en-US" sz="4000" b="1" dirty="0" err="1">
                <a:solidFill>
                  <a:srgbClr val="C00000"/>
                </a:solidFill>
                <a:latin typeface="Times New Roman" panose="02020603050405020304" pitchFamily="18" charset="0"/>
                <a:cs typeface="Times New Roman" panose="02020603050405020304" pitchFamily="18" charset="0"/>
              </a:rPr>
              <a:t>Đặc</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điểm</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sinh</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trưởng</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của</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cây</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chuối</a:t>
            </a:r>
            <a:r>
              <a:rPr lang="en-US" sz="4000" b="1" dirty="0">
                <a:solidFill>
                  <a:srgbClr val="C00000"/>
                </a:solidFill>
                <a:latin typeface="Times New Roman" panose="02020603050405020304" pitchFamily="18" charset="0"/>
                <a:cs typeface="Times New Roman" panose="02020603050405020304" pitchFamily="18" charset="0"/>
              </a:rPr>
              <a:t>:</a:t>
            </a:r>
          </a:p>
          <a:p>
            <a:pPr marL="609600" indent="-609600" eaLnBrk="1" hangingPunct="1">
              <a:buFontTx/>
              <a:buNone/>
            </a:pPr>
            <a:r>
              <a:rPr lang="en-US" sz="30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1: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khắp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Việt</a:t>
            </a:r>
            <a:r>
              <a:rPr lang="en-US" sz="3600" dirty="0">
                <a:latin typeface="Times New Roman" panose="02020603050405020304" pitchFamily="18" charset="0"/>
                <a:cs typeface="Times New Roman" panose="02020603050405020304" pitchFamily="18" charset="0"/>
              </a:rPr>
              <a:t> Nam, </a:t>
            </a:r>
            <a:r>
              <a:rPr lang="en-US" sz="3600" dirty="0" err="1">
                <a:latin typeface="Times New Roman" panose="02020603050405020304" pitchFamily="18" charset="0"/>
                <a:cs typeface="Times New Roman" panose="02020603050405020304" pitchFamily="18" charset="0"/>
              </a:rPr>
              <a:t>nơi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đâu</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cũng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gặp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mềm</a:t>
            </a:r>
            <a:r>
              <a:rPr lang="en-US" sz="3600" dirty="0">
                <a:latin typeface="Times New Roman" panose="02020603050405020304" pitchFamily="18" charset="0"/>
                <a:cs typeface="Times New Roman" panose="02020603050405020304" pitchFamily="18" charset="0"/>
              </a:rPr>
              <a:t>....”</a:t>
            </a:r>
          </a:p>
          <a:p>
            <a:pPr marL="609600" indent="-609600" eaLnBrk="1" hangingPunct="1">
              <a:buFontTx/>
              <a:buNone/>
            </a:pP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3: “ </a:t>
            </a:r>
            <a:r>
              <a:rPr lang="en-US" sz="3600" dirty="0" err="1">
                <a:latin typeface="Times New Roman" panose="02020603050405020304" pitchFamily="18" charset="0"/>
                <a:cs typeface="Times New Roman" panose="02020603050405020304" pitchFamily="18" charset="0"/>
              </a:rPr>
              <a:t>Cây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thường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bờ</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ao</a:t>
            </a:r>
            <a:r>
              <a:rPr lang="en-US" sz="3600" dirty="0">
                <a:latin typeface="Times New Roman" panose="02020603050405020304" pitchFamily="18" charset="0"/>
                <a:cs typeface="Times New Roman" panose="02020603050405020304" pitchFamily="18" charset="0"/>
              </a:rPr>
              <a:t>...” </a:t>
            </a:r>
          </a:p>
          <a:p>
            <a:pPr marL="609600" indent="-609600" eaLnBrk="1" hangingPunct="1">
              <a:buFontTx/>
              <a:buNone/>
            </a:pP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4: </a:t>
            </a:r>
            <a:r>
              <a:rPr lang="en-US" sz="3600" dirty="0" err="1">
                <a:latin typeface="Times New Roman" panose="02020603050405020304" pitchFamily="18" charset="0"/>
                <a:cs typeface="Times New Roman" panose="02020603050405020304" pitchFamily="18" charset="0"/>
              </a:rPr>
              <a:t>Chuối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nhanh</a:t>
            </a:r>
            <a:r>
              <a:rPr lang="en-US" sz="3600" dirty="0">
                <a:latin typeface="Times New Roman" panose="02020603050405020304" pitchFamily="18" charset="0"/>
                <a:cs typeface="Times New Roman" panose="02020603050405020304" pitchFamily="18" charset="0"/>
              </a:rPr>
              <a:t>...</a:t>
            </a:r>
          </a:p>
          <a:p>
            <a:pPr marL="0" indent="0">
              <a:buNone/>
            </a:pPr>
            <a:r>
              <a:rPr lang="en-US" sz="4000" b="1" u="sng" dirty="0" err="1">
                <a:solidFill>
                  <a:srgbClr val="C00000"/>
                </a:solidFill>
                <a:latin typeface="Times New Roman" panose="02020603050405020304" pitchFamily="18" charset="0"/>
                <a:cs typeface="Times New Roman" panose="02020603050405020304" pitchFamily="18" charset="0"/>
              </a:rPr>
              <a:t>Đoạn</a:t>
            </a:r>
            <a:r>
              <a:rPr lang="en-US" sz="4000" b="1" u="sng" dirty="0">
                <a:solidFill>
                  <a:srgbClr val="C00000"/>
                </a:solidFill>
                <a:latin typeface="Times New Roman" panose="02020603050405020304" pitchFamily="18" charset="0"/>
                <a:cs typeface="Times New Roman" panose="02020603050405020304" pitchFamily="18" charset="0"/>
              </a:rPr>
              <a:t> 2</a:t>
            </a:r>
            <a:r>
              <a:rPr lang="en-US" sz="4000" b="1" dirty="0">
                <a:solidFill>
                  <a:srgbClr val="C00000"/>
                </a:solidFill>
                <a:latin typeface="Times New Roman" panose="02020603050405020304" pitchFamily="18" charset="0"/>
                <a:cs typeface="Times New Roman" panose="02020603050405020304" pitchFamily="18" charset="0"/>
              </a:rPr>
              <a:t> : </a:t>
            </a:r>
            <a:r>
              <a:rPr lang="en-US" sz="4000" b="1" dirty="0" err="1">
                <a:solidFill>
                  <a:srgbClr val="C00000"/>
                </a:solidFill>
                <a:latin typeface="Times New Roman" panose="02020603050405020304" pitchFamily="18" charset="0"/>
                <a:cs typeface="Times New Roman" panose="02020603050405020304" pitchFamily="18" charset="0"/>
              </a:rPr>
              <a:t>Thức</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ăn</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thức</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dùng</a:t>
            </a:r>
            <a:r>
              <a:rPr lang="en-US" sz="4000" b="1" dirty="0">
                <a:solidFill>
                  <a:srgbClr val="C00000"/>
                </a:solidFill>
                <a:latin typeface="Times New Roman" panose="02020603050405020304" pitchFamily="18" charset="0"/>
                <a:cs typeface="Times New Roman" panose="02020603050405020304" pitchFamily="18" charset="0"/>
              </a:rPr>
              <a:t> :</a:t>
            </a:r>
          </a:p>
          <a:p>
            <a:pPr marL="609600" indent="-609600" eaLnBrk="1" hangingPunct="1">
              <a:buFontTx/>
              <a:buNone/>
            </a:pP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Cây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thân</a:t>
            </a:r>
            <a:r>
              <a:rPr lang="en-US" sz="3600" dirty="0">
                <a:latin typeface="Times New Roman" panose="02020603050405020304" pitchFamily="18" charset="0"/>
                <a:cs typeface="Times New Roman" panose="02020603050405020304" pitchFamily="18" charset="0"/>
              </a:rPr>
              <a:t> </a:t>
            </a:r>
          </a:p>
          <a:p>
            <a:pPr marL="609600" indent="-609600" eaLnBrk="1" hangingPunct="1">
              <a:buFontTx/>
              <a:buNone/>
            </a:pP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gốc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a:t>
            </a:r>
            <a:r>
              <a:rPr lang="en-US" sz="4000" dirty="0">
                <a:latin typeface="Times New Roman" panose="02020603050405020304" pitchFamily="18" charset="0"/>
                <a:cs typeface="Times New Roman" panose="02020603050405020304" pitchFamily="18" charset="0"/>
              </a:rPr>
              <a:t>!</a:t>
            </a:r>
          </a:p>
          <a:p>
            <a:pPr marL="609600" indent="-609600" eaLnBrk="1" hangingPunct="1">
              <a:buFontTx/>
              <a:buNone/>
            </a:pPr>
            <a:r>
              <a:rPr lang="en-US" sz="4500" b="1" u="sng" dirty="0" err="1">
                <a:solidFill>
                  <a:srgbClr val="C00000"/>
                </a:solidFill>
                <a:latin typeface="Times New Roman" panose="02020603050405020304" pitchFamily="18" charset="0"/>
                <a:cs typeface="Times New Roman" panose="02020603050405020304" pitchFamily="18" charset="0"/>
              </a:rPr>
              <a:t>Đoạn</a:t>
            </a:r>
            <a:r>
              <a:rPr lang="en-US" sz="4500" b="1" u="sng" dirty="0">
                <a:solidFill>
                  <a:srgbClr val="C00000"/>
                </a:solidFill>
                <a:latin typeface="Times New Roman" panose="02020603050405020304" pitchFamily="18" charset="0"/>
                <a:cs typeface="Times New Roman" panose="02020603050405020304" pitchFamily="18" charset="0"/>
              </a:rPr>
              <a:t> 3 :</a:t>
            </a:r>
            <a:r>
              <a:rPr lang="en-US" sz="4500" b="1" dirty="0">
                <a:solidFill>
                  <a:srgbClr val="C00000"/>
                </a:solidFill>
                <a:latin typeface="Times New Roman" panose="02020603050405020304" pitchFamily="18" charset="0"/>
                <a:cs typeface="Times New Roman" panose="02020603050405020304" pitchFamily="18" charset="0"/>
              </a:rPr>
              <a:t> </a:t>
            </a:r>
            <a:r>
              <a:rPr lang="en-US" sz="4500" b="1" dirty="0" err="1">
                <a:solidFill>
                  <a:srgbClr val="C00000"/>
                </a:solidFill>
                <a:latin typeface="Times New Roman" panose="02020603050405020304" pitchFamily="18" charset="0"/>
                <a:cs typeface="Times New Roman" panose="02020603050405020304" pitchFamily="18" charset="0"/>
              </a:rPr>
              <a:t>Giới</a:t>
            </a:r>
            <a:r>
              <a:rPr lang="en-US" sz="4500" b="1" dirty="0">
                <a:solidFill>
                  <a:srgbClr val="C00000"/>
                </a:solidFill>
                <a:latin typeface="Times New Roman" panose="02020603050405020304" pitchFamily="18" charset="0"/>
                <a:cs typeface="Times New Roman" panose="02020603050405020304" pitchFamily="18" charset="0"/>
              </a:rPr>
              <a:t> </a:t>
            </a:r>
            <a:r>
              <a:rPr lang="en-US" sz="4500" b="1" dirty="0" err="1">
                <a:solidFill>
                  <a:srgbClr val="C00000"/>
                </a:solidFill>
                <a:latin typeface="Times New Roman" panose="02020603050405020304" pitchFamily="18" charset="0"/>
                <a:cs typeface="Times New Roman" panose="02020603050405020304" pitchFamily="18" charset="0"/>
              </a:rPr>
              <a:t>thiệu</a:t>
            </a:r>
            <a:r>
              <a:rPr lang="en-US" sz="4500" b="1" dirty="0">
                <a:solidFill>
                  <a:srgbClr val="C00000"/>
                </a:solidFill>
                <a:latin typeface="Times New Roman" panose="02020603050405020304" pitchFamily="18" charset="0"/>
                <a:cs typeface="Times New Roman" panose="02020603050405020304" pitchFamily="18" charset="0"/>
              </a:rPr>
              <a:t> </a:t>
            </a:r>
            <a:r>
              <a:rPr lang="en-US" sz="4500" b="1" dirty="0" err="1">
                <a:solidFill>
                  <a:srgbClr val="C00000"/>
                </a:solidFill>
                <a:latin typeface="Times New Roman" panose="02020603050405020304" pitchFamily="18" charset="0"/>
                <a:cs typeface="Times New Roman" panose="02020603050405020304" pitchFamily="18" charset="0"/>
              </a:rPr>
              <a:t>quả</a:t>
            </a:r>
            <a:r>
              <a:rPr lang="en-US" sz="4500" b="1" dirty="0">
                <a:solidFill>
                  <a:srgbClr val="C00000"/>
                </a:solidFill>
                <a:latin typeface="Times New Roman" panose="02020603050405020304" pitchFamily="18" charset="0"/>
                <a:cs typeface="Times New Roman" panose="02020603050405020304" pitchFamily="18" charset="0"/>
              </a:rPr>
              <a:t> </a:t>
            </a:r>
            <a:r>
              <a:rPr lang="en-US" sz="4500" b="1" dirty="0" err="1">
                <a:solidFill>
                  <a:srgbClr val="C00000"/>
                </a:solidFill>
                <a:latin typeface="Times New Roman" panose="02020603050405020304" pitchFamily="18" charset="0"/>
                <a:cs typeface="Times New Roman" panose="02020603050405020304" pitchFamily="18" charset="0"/>
              </a:rPr>
              <a:t>chuối</a:t>
            </a:r>
            <a:r>
              <a:rPr lang="en-US" sz="4500" b="1" dirty="0">
                <a:solidFill>
                  <a:srgbClr val="C00000"/>
                </a:solidFill>
                <a:latin typeface="Times New Roman" panose="02020603050405020304" pitchFamily="18" charset="0"/>
                <a:cs typeface="Times New Roman" panose="02020603050405020304" pitchFamily="18" charset="0"/>
              </a:rPr>
              <a:t> :</a:t>
            </a:r>
          </a:p>
          <a:p>
            <a:pPr marL="609600" indent="-609600" eaLnBrk="1" hangingPunct="1">
              <a:buFontTx/>
              <a:buNone/>
            </a:pPr>
            <a:r>
              <a:rPr lang="en-US" sz="30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ăn</a:t>
            </a:r>
            <a:r>
              <a:rPr lang="en-US" sz="4000" dirty="0">
                <a:latin typeface="Times New Roman" panose="02020603050405020304" pitchFamily="18" charset="0"/>
                <a:cs typeface="Times New Roman" panose="02020603050405020304" pitchFamily="18" charset="0"/>
              </a:rPr>
              <a:t>.</a:t>
            </a:r>
          </a:p>
          <a:p>
            <a:pPr marL="609600" indent="-609600" eaLnBrk="1" hangingPunct="1">
              <a:buFontTx/>
              <a:buNone/>
            </a:pP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Chuối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xanh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ăn</a:t>
            </a:r>
            <a:r>
              <a:rPr lang="en-US" sz="4000" dirty="0">
                <a:latin typeface="Times New Roman" panose="02020603050405020304" pitchFamily="18" charset="0"/>
                <a:cs typeface="Times New Roman" panose="02020603050405020304" pitchFamily="18" charset="0"/>
              </a:rPr>
              <a:t>.</a:t>
            </a:r>
          </a:p>
          <a:p>
            <a:pPr marL="609600" indent="-609600" eaLnBrk="1" hangingPunct="1">
              <a:buFontTx/>
              <a:buNone/>
            </a:pP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Chuối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thờ</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cúng</a:t>
            </a:r>
            <a:r>
              <a:rPr lang="en-US" sz="4000"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a:p>
            <a:pPr marL="609600" indent="-609600" eaLnBrk="1" hangingPunct="1">
              <a:buFontTx/>
              <a:buChar char="-"/>
            </a:pPr>
            <a:endParaRPr lang="en-US" sz="2400" b="1" dirty="0">
              <a:latin typeface="Times New Roman" panose="02020603050405020304" pitchFamily="18" charset="0"/>
              <a:cs typeface="Times New Roman" panose="02020603050405020304" pitchFamily="18" charset="0"/>
            </a:endParaRPr>
          </a:p>
          <a:p>
            <a:pPr marL="609600" indent="-609600" eaLnBrk="1" hangingPunct="1">
              <a:buFontTx/>
              <a:buChar char="-"/>
            </a:pPr>
            <a:endParaRPr lang="en-US" sz="2400" dirty="0"/>
          </a:p>
        </p:txBody>
      </p:sp>
      <p:pic>
        <p:nvPicPr>
          <p:cNvPr id="43013" name="Picture 5"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904635"/>
            <a:ext cx="3124200" cy="280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6140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linds(horizontal)">
                                      <p:cBhvr>
                                        <p:cTn id="7" dur="5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circle(out)">
                                      <p:cBhvr>
                                        <p:cTn id="12" dur="2000"/>
                                        <p:tgtEl>
                                          <p:spTgt spid="430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43011">
                                            <p:txEl>
                                              <p:pRg st="1" end="1"/>
                                            </p:txEl>
                                          </p:spTgt>
                                        </p:tgtEl>
                                        <p:attrNameLst>
                                          <p:attrName>style.visibility</p:attrName>
                                        </p:attrNameLst>
                                      </p:cBhvr>
                                      <p:to>
                                        <p:strVal val="visible"/>
                                      </p:to>
                                    </p:set>
                                    <p:animEffect transition="in" filter="circle(out)">
                                      <p:cBhvr>
                                        <p:cTn id="17" dur="2000"/>
                                        <p:tgtEl>
                                          <p:spTgt spid="430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32" fill="hold" nodeType="clickEffect">
                                  <p:stCondLst>
                                    <p:cond delay="0"/>
                                  </p:stCondLst>
                                  <p:childTnLst>
                                    <p:set>
                                      <p:cBhvr>
                                        <p:cTn id="21" dur="1" fill="hold">
                                          <p:stCondLst>
                                            <p:cond delay="0"/>
                                          </p:stCondLst>
                                        </p:cTn>
                                        <p:tgtEl>
                                          <p:spTgt spid="43011">
                                            <p:txEl>
                                              <p:pRg st="2" end="2"/>
                                            </p:txEl>
                                          </p:spTgt>
                                        </p:tgtEl>
                                        <p:attrNameLst>
                                          <p:attrName>style.visibility</p:attrName>
                                        </p:attrNameLst>
                                      </p:cBhvr>
                                      <p:to>
                                        <p:strVal val="visible"/>
                                      </p:to>
                                    </p:set>
                                    <p:animEffect transition="in" filter="circle(out)">
                                      <p:cBhvr>
                                        <p:cTn id="22" dur="2000"/>
                                        <p:tgtEl>
                                          <p:spTgt spid="4301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32" fill="hold" nodeType="clickEffect">
                                  <p:stCondLst>
                                    <p:cond delay="0"/>
                                  </p:stCondLst>
                                  <p:childTnLst>
                                    <p:set>
                                      <p:cBhvr>
                                        <p:cTn id="26" dur="1" fill="hold">
                                          <p:stCondLst>
                                            <p:cond delay="0"/>
                                          </p:stCondLst>
                                        </p:cTn>
                                        <p:tgtEl>
                                          <p:spTgt spid="43011">
                                            <p:txEl>
                                              <p:pRg st="3" end="3"/>
                                            </p:txEl>
                                          </p:spTgt>
                                        </p:tgtEl>
                                        <p:attrNameLst>
                                          <p:attrName>style.visibility</p:attrName>
                                        </p:attrNameLst>
                                      </p:cBhvr>
                                      <p:to>
                                        <p:strVal val="visible"/>
                                      </p:to>
                                    </p:set>
                                    <p:animEffect transition="in" filter="circle(out)">
                                      <p:cBhvr>
                                        <p:cTn id="27" dur="2000"/>
                                        <p:tgtEl>
                                          <p:spTgt spid="4301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32" fill="hold" nodeType="clickEffect">
                                  <p:stCondLst>
                                    <p:cond delay="0"/>
                                  </p:stCondLst>
                                  <p:childTnLst>
                                    <p:set>
                                      <p:cBhvr>
                                        <p:cTn id="31" dur="1" fill="hold">
                                          <p:stCondLst>
                                            <p:cond delay="0"/>
                                          </p:stCondLst>
                                        </p:cTn>
                                        <p:tgtEl>
                                          <p:spTgt spid="43011">
                                            <p:txEl>
                                              <p:pRg st="4" end="4"/>
                                            </p:txEl>
                                          </p:spTgt>
                                        </p:tgtEl>
                                        <p:attrNameLst>
                                          <p:attrName>style.visibility</p:attrName>
                                        </p:attrNameLst>
                                      </p:cBhvr>
                                      <p:to>
                                        <p:strVal val="visible"/>
                                      </p:to>
                                    </p:set>
                                    <p:animEffect transition="in" filter="circle(out)">
                                      <p:cBhvr>
                                        <p:cTn id="32" dur="2000"/>
                                        <p:tgtEl>
                                          <p:spTgt spid="430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nodeType="clickEffect">
                                  <p:stCondLst>
                                    <p:cond delay="0"/>
                                  </p:stCondLst>
                                  <p:childTnLst>
                                    <p:set>
                                      <p:cBhvr>
                                        <p:cTn id="36" dur="1" fill="hold">
                                          <p:stCondLst>
                                            <p:cond delay="0"/>
                                          </p:stCondLst>
                                        </p:cTn>
                                        <p:tgtEl>
                                          <p:spTgt spid="43011">
                                            <p:txEl>
                                              <p:pRg st="5" end="5"/>
                                            </p:txEl>
                                          </p:spTgt>
                                        </p:tgtEl>
                                        <p:attrNameLst>
                                          <p:attrName>style.visibility</p:attrName>
                                        </p:attrNameLst>
                                      </p:cBhvr>
                                      <p:to>
                                        <p:strVal val="visible"/>
                                      </p:to>
                                    </p:set>
                                    <p:animEffect transition="in" filter="circle(out)">
                                      <p:cBhvr>
                                        <p:cTn id="37" dur="2000"/>
                                        <p:tgtEl>
                                          <p:spTgt spid="430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nodeType="clickEffect">
                                  <p:stCondLst>
                                    <p:cond delay="0"/>
                                  </p:stCondLst>
                                  <p:childTnLst>
                                    <p:set>
                                      <p:cBhvr>
                                        <p:cTn id="41" dur="1" fill="hold">
                                          <p:stCondLst>
                                            <p:cond delay="0"/>
                                          </p:stCondLst>
                                        </p:cTn>
                                        <p:tgtEl>
                                          <p:spTgt spid="43011">
                                            <p:txEl>
                                              <p:pRg st="6" end="6"/>
                                            </p:txEl>
                                          </p:spTgt>
                                        </p:tgtEl>
                                        <p:attrNameLst>
                                          <p:attrName>style.visibility</p:attrName>
                                        </p:attrNameLst>
                                      </p:cBhvr>
                                      <p:to>
                                        <p:strVal val="visible"/>
                                      </p:to>
                                    </p:set>
                                    <p:animEffect transition="in" filter="circle(out)">
                                      <p:cBhvr>
                                        <p:cTn id="42" dur="2000"/>
                                        <p:tgtEl>
                                          <p:spTgt spid="4301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5" presetClass="entr" presetSubtype="0" fill="hold" nodeType="clickEffect">
                                  <p:stCondLst>
                                    <p:cond delay="0"/>
                                  </p:stCondLst>
                                  <p:childTnLst>
                                    <p:set>
                                      <p:cBhvr>
                                        <p:cTn id="46" dur="1" fill="hold">
                                          <p:stCondLst>
                                            <p:cond delay="0"/>
                                          </p:stCondLst>
                                        </p:cTn>
                                        <p:tgtEl>
                                          <p:spTgt spid="43011">
                                            <p:txEl>
                                              <p:pRg st="7" end="7"/>
                                            </p:txEl>
                                          </p:spTgt>
                                        </p:tgtEl>
                                        <p:attrNameLst>
                                          <p:attrName>style.visibility</p:attrName>
                                        </p:attrNameLst>
                                      </p:cBhvr>
                                      <p:to>
                                        <p:strVal val="visible"/>
                                      </p:to>
                                    </p:set>
                                    <p:anim calcmode="lin" valueType="num">
                                      <p:cBhvr>
                                        <p:cTn id="47" dur="1000" fill="hold"/>
                                        <p:tgtEl>
                                          <p:spTgt spid="43011">
                                            <p:txEl>
                                              <p:pRg st="7" end="7"/>
                                            </p:txEl>
                                          </p:spTgt>
                                        </p:tgtEl>
                                        <p:attrNameLst>
                                          <p:attrName>ppt_w</p:attrName>
                                        </p:attrNameLst>
                                      </p:cBhvr>
                                      <p:tavLst>
                                        <p:tav tm="0">
                                          <p:val>
                                            <p:strVal val="#ppt_w*0.70"/>
                                          </p:val>
                                        </p:tav>
                                        <p:tav tm="100000">
                                          <p:val>
                                            <p:strVal val="#ppt_w"/>
                                          </p:val>
                                        </p:tav>
                                      </p:tavLst>
                                    </p:anim>
                                    <p:anim calcmode="lin" valueType="num">
                                      <p:cBhvr>
                                        <p:cTn id="48" dur="1000" fill="hold"/>
                                        <p:tgtEl>
                                          <p:spTgt spid="43011">
                                            <p:txEl>
                                              <p:pRg st="7" end="7"/>
                                            </p:txEl>
                                          </p:spTgt>
                                        </p:tgtEl>
                                        <p:attrNameLst>
                                          <p:attrName>ppt_h</p:attrName>
                                        </p:attrNameLst>
                                      </p:cBhvr>
                                      <p:tavLst>
                                        <p:tav tm="0">
                                          <p:val>
                                            <p:strVal val="#ppt_h"/>
                                          </p:val>
                                        </p:tav>
                                        <p:tav tm="100000">
                                          <p:val>
                                            <p:strVal val="#ppt_h"/>
                                          </p:val>
                                        </p:tav>
                                      </p:tavLst>
                                    </p:anim>
                                    <p:animEffect transition="in" filter="fade">
                                      <p:cBhvr>
                                        <p:cTn id="49" dur="1000"/>
                                        <p:tgtEl>
                                          <p:spTgt spid="43011">
                                            <p:txEl>
                                              <p:pRg st="7" end="7"/>
                                            </p:txEl>
                                          </p:spTgt>
                                        </p:tgtEl>
                                      </p:cBhvr>
                                    </p:animEffect>
                                  </p:childTnLst>
                                </p:cTn>
                              </p:par>
                              <p:par>
                                <p:cTn id="50" presetID="55" presetClass="entr" presetSubtype="0" fill="hold" nodeType="withEffect">
                                  <p:stCondLst>
                                    <p:cond delay="0"/>
                                  </p:stCondLst>
                                  <p:childTnLst>
                                    <p:set>
                                      <p:cBhvr>
                                        <p:cTn id="51" dur="1" fill="hold">
                                          <p:stCondLst>
                                            <p:cond delay="0"/>
                                          </p:stCondLst>
                                        </p:cTn>
                                        <p:tgtEl>
                                          <p:spTgt spid="43011">
                                            <p:txEl>
                                              <p:pRg st="8" end="8"/>
                                            </p:txEl>
                                          </p:spTgt>
                                        </p:tgtEl>
                                        <p:attrNameLst>
                                          <p:attrName>style.visibility</p:attrName>
                                        </p:attrNameLst>
                                      </p:cBhvr>
                                      <p:to>
                                        <p:strVal val="visible"/>
                                      </p:to>
                                    </p:set>
                                    <p:anim calcmode="lin" valueType="num">
                                      <p:cBhvr>
                                        <p:cTn id="52" dur="1000" fill="hold"/>
                                        <p:tgtEl>
                                          <p:spTgt spid="43011">
                                            <p:txEl>
                                              <p:pRg st="8" end="8"/>
                                            </p:txEl>
                                          </p:spTgt>
                                        </p:tgtEl>
                                        <p:attrNameLst>
                                          <p:attrName>ppt_w</p:attrName>
                                        </p:attrNameLst>
                                      </p:cBhvr>
                                      <p:tavLst>
                                        <p:tav tm="0">
                                          <p:val>
                                            <p:strVal val="#ppt_w*0.70"/>
                                          </p:val>
                                        </p:tav>
                                        <p:tav tm="100000">
                                          <p:val>
                                            <p:strVal val="#ppt_w"/>
                                          </p:val>
                                        </p:tav>
                                      </p:tavLst>
                                    </p:anim>
                                    <p:anim calcmode="lin" valueType="num">
                                      <p:cBhvr>
                                        <p:cTn id="53" dur="1000" fill="hold"/>
                                        <p:tgtEl>
                                          <p:spTgt spid="43011">
                                            <p:txEl>
                                              <p:pRg st="8" end="8"/>
                                            </p:txEl>
                                          </p:spTgt>
                                        </p:tgtEl>
                                        <p:attrNameLst>
                                          <p:attrName>ppt_h</p:attrName>
                                        </p:attrNameLst>
                                      </p:cBhvr>
                                      <p:tavLst>
                                        <p:tav tm="0">
                                          <p:val>
                                            <p:strVal val="#ppt_h"/>
                                          </p:val>
                                        </p:tav>
                                        <p:tav tm="100000">
                                          <p:val>
                                            <p:strVal val="#ppt_h"/>
                                          </p:val>
                                        </p:tav>
                                      </p:tavLst>
                                    </p:anim>
                                    <p:animEffect transition="in" filter="fade">
                                      <p:cBhvr>
                                        <p:cTn id="54" dur="1000"/>
                                        <p:tgtEl>
                                          <p:spTgt spid="43011">
                                            <p:txEl>
                                              <p:pRg st="8" end="8"/>
                                            </p:txEl>
                                          </p:spTgt>
                                        </p:tgtEl>
                                      </p:cBhvr>
                                    </p:animEffect>
                                  </p:childTnLst>
                                </p:cTn>
                              </p:par>
                              <p:par>
                                <p:cTn id="55" presetID="55" presetClass="entr" presetSubtype="0" fill="hold" nodeType="withEffect">
                                  <p:stCondLst>
                                    <p:cond delay="0"/>
                                  </p:stCondLst>
                                  <p:childTnLst>
                                    <p:set>
                                      <p:cBhvr>
                                        <p:cTn id="56" dur="1" fill="hold">
                                          <p:stCondLst>
                                            <p:cond delay="0"/>
                                          </p:stCondLst>
                                        </p:cTn>
                                        <p:tgtEl>
                                          <p:spTgt spid="43011">
                                            <p:txEl>
                                              <p:pRg st="9" end="9"/>
                                            </p:txEl>
                                          </p:spTgt>
                                        </p:tgtEl>
                                        <p:attrNameLst>
                                          <p:attrName>style.visibility</p:attrName>
                                        </p:attrNameLst>
                                      </p:cBhvr>
                                      <p:to>
                                        <p:strVal val="visible"/>
                                      </p:to>
                                    </p:set>
                                    <p:anim calcmode="lin" valueType="num">
                                      <p:cBhvr>
                                        <p:cTn id="57" dur="1000" fill="hold"/>
                                        <p:tgtEl>
                                          <p:spTgt spid="43011">
                                            <p:txEl>
                                              <p:pRg st="9" end="9"/>
                                            </p:txEl>
                                          </p:spTgt>
                                        </p:tgtEl>
                                        <p:attrNameLst>
                                          <p:attrName>ppt_w</p:attrName>
                                        </p:attrNameLst>
                                      </p:cBhvr>
                                      <p:tavLst>
                                        <p:tav tm="0">
                                          <p:val>
                                            <p:strVal val="#ppt_w*0.70"/>
                                          </p:val>
                                        </p:tav>
                                        <p:tav tm="100000">
                                          <p:val>
                                            <p:strVal val="#ppt_w"/>
                                          </p:val>
                                        </p:tav>
                                      </p:tavLst>
                                    </p:anim>
                                    <p:anim calcmode="lin" valueType="num">
                                      <p:cBhvr>
                                        <p:cTn id="58" dur="1000" fill="hold"/>
                                        <p:tgtEl>
                                          <p:spTgt spid="43011">
                                            <p:txEl>
                                              <p:pRg st="9" end="9"/>
                                            </p:txEl>
                                          </p:spTgt>
                                        </p:tgtEl>
                                        <p:attrNameLst>
                                          <p:attrName>ppt_h</p:attrName>
                                        </p:attrNameLst>
                                      </p:cBhvr>
                                      <p:tavLst>
                                        <p:tav tm="0">
                                          <p:val>
                                            <p:strVal val="#ppt_h"/>
                                          </p:val>
                                        </p:tav>
                                        <p:tav tm="100000">
                                          <p:val>
                                            <p:strVal val="#ppt_h"/>
                                          </p:val>
                                        </p:tav>
                                      </p:tavLst>
                                    </p:anim>
                                    <p:animEffect transition="in" filter="fade">
                                      <p:cBhvr>
                                        <p:cTn id="59" dur="1000"/>
                                        <p:tgtEl>
                                          <p:spTgt spid="43011">
                                            <p:txEl>
                                              <p:pRg st="9" end="9"/>
                                            </p:txEl>
                                          </p:spTgt>
                                        </p:tgtEl>
                                      </p:cBhvr>
                                    </p:animEffect>
                                  </p:childTnLst>
                                </p:cTn>
                              </p:par>
                              <p:par>
                                <p:cTn id="60" presetID="55" presetClass="entr" presetSubtype="0" fill="hold" nodeType="withEffect">
                                  <p:stCondLst>
                                    <p:cond delay="0"/>
                                  </p:stCondLst>
                                  <p:childTnLst>
                                    <p:set>
                                      <p:cBhvr>
                                        <p:cTn id="61" dur="1" fill="hold">
                                          <p:stCondLst>
                                            <p:cond delay="0"/>
                                          </p:stCondLst>
                                        </p:cTn>
                                        <p:tgtEl>
                                          <p:spTgt spid="43011">
                                            <p:txEl>
                                              <p:pRg st="10" end="10"/>
                                            </p:txEl>
                                          </p:spTgt>
                                        </p:tgtEl>
                                        <p:attrNameLst>
                                          <p:attrName>style.visibility</p:attrName>
                                        </p:attrNameLst>
                                      </p:cBhvr>
                                      <p:to>
                                        <p:strVal val="visible"/>
                                      </p:to>
                                    </p:set>
                                    <p:anim calcmode="lin" valueType="num">
                                      <p:cBhvr>
                                        <p:cTn id="62" dur="1000" fill="hold"/>
                                        <p:tgtEl>
                                          <p:spTgt spid="43011">
                                            <p:txEl>
                                              <p:pRg st="10" end="10"/>
                                            </p:txEl>
                                          </p:spTgt>
                                        </p:tgtEl>
                                        <p:attrNameLst>
                                          <p:attrName>ppt_w</p:attrName>
                                        </p:attrNameLst>
                                      </p:cBhvr>
                                      <p:tavLst>
                                        <p:tav tm="0">
                                          <p:val>
                                            <p:strVal val="#ppt_w*0.70"/>
                                          </p:val>
                                        </p:tav>
                                        <p:tav tm="100000">
                                          <p:val>
                                            <p:strVal val="#ppt_w"/>
                                          </p:val>
                                        </p:tav>
                                      </p:tavLst>
                                    </p:anim>
                                    <p:anim calcmode="lin" valueType="num">
                                      <p:cBhvr>
                                        <p:cTn id="63" dur="1000" fill="hold"/>
                                        <p:tgtEl>
                                          <p:spTgt spid="43011">
                                            <p:txEl>
                                              <p:pRg st="10" end="10"/>
                                            </p:txEl>
                                          </p:spTgt>
                                        </p:tgtEl>
                                        <p:attrNameLst>
                                          <p:attrName>ppt_h</p:attrName>
                                        </p:attrNameLst>
                                      </p:cBhvr>
                                      <p:tavLst>
                                        <p:tav tm="0">
                                          <p:val>
                                            <p:strVal val="#ppt_h"/>
                                          </p:val>
                                        </p:tav>
                                        <p:tav tm="100000">
                                          <p:val>
                                            <p:strVal val="#ppt_h"/>
                                          </p:val>
                                        </p:tav>
                                      </p:tavLst>
                                    </p:anim>
                                    <p:animEffect transition="in" filter="fade">
                                      <p:cBhvr>
                                        <p:cTn id="64" dur="1000"/>
                                        <p:tgtEl>
                                          <p:spTgt spid="43011">
                                            <p:txEl>
                                              <p:pRg st="10" end="10"/>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1" presetClass="entr" presetSubtype="4" fill="hold" nodeType="clickEffect">
                                  <p:stCondLst>
                                    <p:cond delay="0"/>
                                  </p:stCondLst>
                                  <p:childTnLst>
                                    <p:set>
                                      <p:cBhvr>
                                        <p:cTn id="68" dur="1" fill="hold">
                                          <p:stCondLst>
                                            <p:cond delay="0"/>
                                          </p:stCondLst>
                                        </p:cTn>
                                        <p:tgtEl>
                                          <p:spTgt spid="43013"/>
                                        </p:tgtEl>
                                        <p:attrNameLst>
                                          <p:attrName>style.visibility</p:attrName>
                                        </p:attrNameLst>
                                      </p:cBhvr>
                                      <p:to>
                                        <p:strVal val="visible"/>
                                      </p:to>
                                    </p:set>
                                    <p:animEffect transition="in" filter="wheel(4)">
                                      <p:cBhvr>
                                        <p:cTn id="69" dur="20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76200" y="0"/>
            <a:ext cx="9144000" cy="6858000"/>
          </a:xfrm>
          <a:prstGeom prst="rect">
            <a:avLst/>
          </a:prstGeom>
          <a:blipFill dpi="0" rotWithShape="1">
            <a:blip r:embed="rId2">
              <a:alphaModFix amt="29000"/>
            </a:blip>
            <a:srcRect/>
            <a:stretch>
              <a:fillRect/>
            </a:stretch>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198" name="Picture 25" descr="frame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0"/>
            <a:ext cx="30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5" descr="B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63" y="-3969"/>
            <a:ext cx="40846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31721" y="1295400"/>
            <a:ext cx="2895600" cy="4524315"/>
          </a:xfrm>
          <a:prstGeom prst="rect">
            <a:avLst/>
          </a:prstGeom>
          <a:noFill/>
        </p:spPr>
        <p:txBody>
          <a:bodyPr>
            <a:spAutoFit/>
          </a:bodyPr>
          <a:lstStyle/>
          <a:p>
            <a:pPr algn="ctr">
              <a:defRPr/>
            </a:pPr>
            <a:r>
              <a:rPr lang="en-US" sz="3600" b="1" dirty="0">
                <a:solidFill>
                  <a:srgbClr val="FF0000"/>
                </a:solidFill>
              </a:rPr>
              <a:t>? </a:t>
            </a:r>
            <a:r>
              <a:rPr lang="en-US" sz="3600" b="1" dirty="0" err="1">
                <a:solidFill>
                  <a:srgbClr val="FF0000"/>
                </a:solidFill>
                <a:latin typeface="Times New Roman" panose="02020603050405020304" pitchFamily="18" charset="0"/>
                <a:cs typeface="Times New Roman" panose="02020603050405020304" pitchFamily="18" charset="0"/>
              </a:rPr>
              <a:t>Chỉ</a:t>
            </a:r>
            <a:r>
              <a:rPr lang="en-US" sz="3600" b="1" dirty="0">
                <a:solidFill>
                  <a:srgbClr val="FF0000"/>
                </a:solidFill>
                <a:latin typeface="Times New Roman" panose="02020603050405020304" pitchFamily="18" charset="0"/>
                <a:cs typeface="Times New Roman" panose="02020603050405020304" pitchFamily="18" charset="0"/>
              </a:rPr>
              <a:t> ra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yếu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miêu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dụng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yếu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miêu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đó</a:t>
            </a:r>
            <a:r>
              <a:rPr lang="en-US" sz="3600" b="1" dirty="0">
                <a:solidFill>
                  <a:srgbClr val="FF0000"/>
                </a:solidFill>
              </a:rPr>
              <a:t>?</a:t>
            </a:r>
          </a:p>
        </p:txBody>
      </p:sp>
      <p:sp>
        <p:nvSpPr>
          <p:cNvPr id="8202" name="TextBox 11"/>
          <p:cNvSpPr txBox="1">
            <a:spLocks noChangeArrowheads="1"/>
          </p:cNvSpPr>
          <p:nvPr/>
        </p:nvSpPr>
        <p:spPr bwMode="auto">
          <a:xfrm>
            <a:off x="19050" y="1925638"/>
            <a:ext cx="2419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rgbClr val="FFFF00"/>
                </a:solidFill>
                <a:latin typeface="Times New Roman" pitchFamily="18" charset="0"/>
              </a:defRPr>
            </a:lvl1pPr>
            <a:lvl2pPr marL="742950" indent="-285750">
              <a:defRPr sz="3000">
                <a:solidFill>
                  <a:srgbClr val="FFFF00"/>
                </a:solidFill>
                <a:latin typeface="Times New Roman" pitchFamily="18" charset="0"/>
              </a:defRPr>
            </a:lvl2pPr>
            <a:lvl3pPr marL="1143000" indent="-228600">
              <a:defRPr sz="3000">
                <a:solidFill>
                  <a:srgbClr val="FFFF00"/>
                </a:solidFill>
                <a:latin typeface="Times New Roman" pitchFamily="18" charset="0"/>
              </a:defRPr>
            </a:lvl3pPr>
            <a:lvl4pPr marL="1600200" indent="-228600">
              <a:defRPr sz="3000">
                <a:solidFill>
                  <a:srgbClr val="FFFF00"/>
                </a:solidFill>
                <a:latin typeface="Times New Roman" pitchFamily="18" charset="0"/>
              </a:defRPr>
            </a:lvl4pPr>
            <a:lvl5pPr marL="2057400" indent="-228600">
              <a:defRPr sz="3000">
                <a:solidFill>
                  <a:srgbClr val="FFFF00"/>
                </a:solidFill>
                <a:latin typeface="Times New Roman" pitchFamily="18" charset="0"/>
              </a:defRPr>
            </a:lvl5pPr>
            <a:lvl6pPr marL="2514600" indent="-228600" eaLnBrk="0" fontAlgn="base" hangingPunct="0">
              <a:spcBef>
                <a:spcPct val="0"/>
              </a:spcBef>
              <a:spcAft>
                <a:spcPct val="0"/>
              </a:spcAft>
              <a:defRPr sz="3000">
                <a:solidFill>
                  <a:srgbClr val="FFFF00"/>
                </a:solidFill>
                <a:latin typeface="Times New Roman" pitchFamily="18" charset="0"/>
              </a:defRPr>
            </a:lvl6pPr>
            <a:lvl7pPr marL="2971800" indent="-228600" eaLnBrk="0" fontAlgn="base" hangingPunct="0">
              <a:spcBef>
                <a:spcPct val="0"/>
              </a:spcBef>
              <a:spcAft>
                <a:spcPct val="0"/>
              </a:spcAft>
              <a:defRPr sz="3000">
                <a:solidFill>
                  <a:srgbClr val="FFFF00"/>
                </a:solidFill>
                <a:latin typeface="Times New Roman" pitchFamily="18" charset="0"/>
              </a:defRPr>
            </a:lvl7pPr>
            <a:lvl8pPr marL="3429000" indent="-228600" eaLnBrk="0" fontAlgn="base" hangingPunct="0">
              <a:spcBef>
                <a:spcPct val="0"/>
              </a:spcBef>
              <a:spcAft>
                <a:spcPct val="0"/>
              </a:spcAft>
              <a:defRPr sz="3000">
                <a:solidFill>
                  <a:srgbClr val="FFFF00"/>
                </a:solidFill>
                <a:latin typeface="Times New Roman" pitchFamily="18" charset="0"/>
              </a:defRPr>
            </a:lvl8pPr>
            <a:lvl9pPr marL="3886200" indent="-228600" eaLnBrk="0" fontAlgn="base" hangingPunct="0">
              <a:spcBef>
                <a:spcPct val="0"/>
              </a:spcBef>
              <a:spcAft>
                <a:spcPct val="0"/>
              </a:spcAft>
              <a:defRPr sz="3000">
                <a:solidFill>
                  <a:srgbClr val="FFFF00"/>
                </a:solidFill>
                <a:latin typeface="Times New Roman" pitchFamily="18" charset="0"/>
              </a:defRPr>
            </a:lvl9pPr>
          </a:lstStyle>
          <a:p>
            <a:endParaRPr lang="en-US"/>
          </a:p>
        </p:txBody>
      </p:sp>
      <p:pic>
        <p:nvPicPr>
          <p:cNvPr id="8204" name="Picture 25" descr="frame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52400"/>
            <a:ext cx="30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25" descr="frame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878" y="0"/>
            <a:ext cx="30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https://encrypted-tbn3.gstatic.com/images?q=tbn:ANd9GcS8QPU9zlaXvyAzl1JQqrerxKt_XAw2ce1C9Kwi7EhQPfkYwdq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702" y="77787"/>
            <a:ext cx="4190897" cy="347977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crypted-tbn0.gstatic.com/images?q=tbn:ANd9GcRLu-L3oFgB70CzbzycYm3LM-7E4aeyuWANzutqwwKEdkSVYx8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2279" y="3610897"/>
            <a:ext cx="2193872" cy="324313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giaoduc.edu.vn/upload/image/2009/09/21/chuoitieuho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6151" y="3610897"/>
            <a:ext cx="2095448" cy="3243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650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xit" presetSubtype="21" fill="hold" grpId="1" nodeType="clickEffect">
                                  <p:stCondLst>
                                    <p:cond delay="0"/>
                                  </p:stCondLst>
                                  <p:childTnLst>
                                    <p:animEffect transition="out" filter="barn(inVertical)">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2400" y="228600"/>
            <a:ext cx="8229600" cy="1143000"/>
          </a:xfrm>
        </p:spPr>
        <p:txBody>
          <a:bodyPr>
            <a:normAutofit/>
          </a:bodyPr>
          <a:lstStyle/>
          <a:p>
            <a:pPr algn="l" eaLnBrk="1" hangingPunct="1">
              <a:defRPr/>
            </a:pPr>
            <a:r>
              <a:rPr lang="en-US" sz="2800" b="1" dirty="0">
                <a:solidFill>
                  <a:srgbClr val="FF0000"/>
                </a:solidFill>
                <a:latin typeface="Times New Roman" panose="02020603050405020304" pitchFamily="18" charset="0"/>
                <a:cs typeface="Times New Roman" panose="02020603050405020304" pitchFamily="18" charset="0"/>
              </a:rPr>
              <a:t>c.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miêu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rPr>
              <a:t>:</a:t>
            </a:r>
          </a:p>
        </p:txBody>
      </p:sp>
      <p:sp>
        <p:nvSpPr>
          <p:cNvPr id="44035" name="Rectangle 3"/>
          <p:cNvSpPr>
            <a:spLocks noGrp="1" noChangeArrowheads="1"/>
          </p:cNvSpPr>
          <p:nvPr>
            <p:ph type="body" idx="1"/>
          </p:nvPr>
        </p:nvSpPr>
        <p:spPr>
          <a:xfrm>
            <a:off x="228600" y="1295400"/>
            <a:ext cx="8229600" cy="4495800"/>
          </a:xfrm>
        </p:spPr>
        <p:txBody>
          <a:bodyPr>
            <a:noAutofit/>
          </a:bodyPr>
          <a:lstStyle/>
          <a:p>
            <a:pPr algn="just" eaLnBrk="1" hangingPunct="1">
              <a:lnSpc>
                <a:spcPct val="80000"/>
              </a:lnSpc>
            </a:pPr>
            <a:r>
              <a:rPr lang="en-US" sz="2800" b="1" dirty="0" err="1">
                <a:solidFill>
                  <a:srgbClr val="0070C0"/>
                </a:solidFill>
                <a:latin typeface="Times New Roman" panose="02020603050405020304" pitchFamily="18" charset="0"/>
                <a:cs typeface="Times New Roman" panose="02020603050405020304" pitchFamily="18" charset="0"/>
              </a:rPr>
              <a:t>Cây</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chuối</a:t>
            </a:r>
            <a:r>
              <a:rPr lang="en-US" sz="2800" b="1" dirty="0">
                <a:solidFill>
                  <a:srgbClr val="0070C0"/>
                </a:solidFill>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rPr>
              <a:t>Thân</a:t>
            </a:r>
            <a:r>
              <a:rPr lang="en-US" sz="2800" i="1" u="sng" dirty="0">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rPr>
              <a:t>mềm</a:t>
            </a:r>
            <a:r>
              <a:rPr lang="en-US" sz="2800" i="1" u="sng" dirty="0">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rPr>
              <a:t>vươn</a:t>
            </a:r>
            <a:r>
              <a:rPr lang="en-US" sz="2800" i="1" u="sng" dirty="0">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rPr>
              <a:t>lên</a:t>
            </a:r>
            <a:r>
              <a:rPr lang="en-US" sz="2800" i="1" u="sng" dirty="0">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rPr>
              <a:t>như</a:t>
            </a:r>
            <a:r>
              <a:rPr lang="en-US" sz="2800" i="1" u="sng" dirty="0">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rPr>
              <a:t>những</a:t>
            </a:r>
            <a:r>
              <a:rPr lang="en-US" sz="2800" i="1" u="sng" dirty="0">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rPr>
              <a:t>trụ</a:t>
            </a:r>
            <a:r>
              <a:rPr lang="en-US" sz="2800" i="1" u="sng" dirty="0">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rPr>
              <a:t>cột</a:t>
            </a:r>
            <a:r>
              <a:rPr lang="en-US" sz="2800" i="1" u="sng" dirty="0">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rPr>
              <a:t>nhẵn</a:t>
            </a:r>
            <a:r>
              <a:rPr lang="en-US" sz="2800" i="1" u="sng" dirty="0">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rPr>
              <a:t>bóng</a:t>
            </a:r>
            <a:r>
              <a:rPr lang="en-US" sz="2800" i="1" u="sng" dirty="0">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rPr>
              <a:t>toả</a:t>
            </a:r>
            <a:r>
              <a:rPr lang="en-US" sz="2800" i="1" u="sng" dirty="0">
                <a:latin typeface="Times New Roman" panose="02020603050405020304" pitchFamily="18" charset="0"/>
                <a:cs typeface="Times New Roman" panose="02020603050405020304" pitchFamily="18" charset="0"/>
              </a:rPr>
              <a:t> ra </a:t>
            </a:r>
            <a:r>
              <a:rPr lang="en-US" sz="2800" i="1" u="sng" dirty="0" err="1">
                <a:latin typeface="Times New Roman" panose="02020603050405020304" pitchFamily="18" charset="0"/>
                <a:cs typeface="Times New Roman" panose="02020603050405020304" pitchFamily="18" charset="0"/>
              </a:rPr>
              <a:t>vòm</a:t>
            </a:r>
            <a:r>
              <a:rPr lang="en-US" sz="2800" i="1" u="sng" dirty="0">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rPr>
              <a:t>tán</a:t>
            </a:r>
            <a:r>
              <a:rPr lang="en-US" sz="2800" i="1" u="sng" dirty="0">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rPr>
              <a:t>lá</a:t>
            </a:r>
            <a:r>
              <a:rPr lang="en-US" sz="2800" i="1" u="sng" dirty="0">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rPr>
              <a:t>xanh</a:t>
            </a:r>
            <a:r>
              <a:rPr lang="en-US" sz="2800" i="1" u="sng" dirty="0">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rPr>
              <a:t>mướt</a:t>
            </a:r>
            <a:r>
              <a:rPr lang="en-US" sz="2800" i="1" u="sng" dirty="0">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rPr>
              <a:t>che</a:t>
            </a:r>
            <a:r>
              <a:rPr lang="en-US" sz="2800" i="1" u="sng" dirty="0">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rPr>
              <a:t>rợp</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vườn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núi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rừng</a:t>
            </a:r>
            <a:r>
              <a:rPr lang="en-US" sz="2800" i="1" dirty="0">
                <a:latin typeface="Times New Roman" panose="02020603050405020304" pitchFamily="18" charset="0"/>
                <a:cs typeface="Times New Roman" panose="02020603050405020304" pitchFamily="18" charset="0"/>
              </a:rPr>
              <a:t>.</a:t>
            </a:r>
          </a:p>
          <a:p>
            <a:pPr algn="just" eaLnBrk="1" hangingPunct="1">
              <a:lnSpc>
                <a:spcPct val="80000"/>
              </a:lnSpc>
            </a:pPr>
            <a:r>
              <a:rPr lang="en-US" sz="2800" dirty="0" err="1">
                <a:solidFill>
                  <a:srgbClr val="0070C0"/>
                </a:solidFill>
                <a:latin typeface="Times New Roman" panose="02020603050405020304" pitchFamily="18" charset="0"/>
                <a:cs typeface="Times New Roman" panose="02020603050405020304" pitchFamily="18" charset="0"/>
              </a:rPr>
              <a:t>Gốc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chuối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rPr>
              <a:t>Tròn</a:t>
            </a:r>
            <a:r>
              <a:rPr lang="en-US" sz="2800" i="1" u="sng" dirty="0">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rPr>
              <a:t>như</a:t>
            </a:r>
            <a:r>
              <a:rPr lang="en-US" sz="2800" i="1" u="sng" dirty="0">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rPr>
              <a:t>đầu</a:t>
            </a:r>
            <a:r>
              <a:rPr lang="en-US" sz="2800" i="1" u="sng" dirty="0">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rPr>
              <a:t>người</a:t>
            </a:r>
            <a:r>
              <a:rPr lang="en-US" sz="2800" i="1" u="sng"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lớn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theo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gian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rễ</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chùm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nằm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dưới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mặt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cs typeface="Times New Roman" panose="02020603050405020304" pitchFamily="18" charset="0"/>
              </a:rPr>
              <a:t>.</a:t>
            </a:r>
          </a:p>
          <a:p>
            <a:pPr algn="just" eaLnBrk="1" hangingPunct="1">
              <a:lnSpc>
                <a:spcPct val="80000"/>
              </a:lnSpc>
            </a:pPr>
            <a:r>
              <a:rPr lang="vi-VN" sz="2800" dirty="0">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Ở rừng</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a:t>
            </a:r>
            <a:r>
              <a:rPr lang="vi-VN" sz="2800" i="1" u="sng" dirty="0">
                <a:latin typeface="Times New Roman" panose="02020603050405020304" pitchFamily="18" charset="0"/>
                <a:cs typeface="Times New Roman" panose="02020603050405020304" pitchFamily="18" charset="0"/>
              </a:rPr>
              <a:t>chuối mọc thành rừng bạt ngàn vô tận. Chuối phát triển rất nhanh, chuối mẹ đẻ chuối con, ch</a:t>
            </a:r>
            <a:r>
              <a:rPr lang="en-US" sz="2800" i="1" u="sng" dirty="0" err="1">
                <a:latin typeface="Times New Roman" panose="02020603050405020304" pitchFamily="18" charset="0"/>
                <a:cs typeface="Times New Roman" panose="02020603050405020304" pitchFamily="18" charset="0"/>
              </a:rPr>
              <a:t>uối</a:t>
            </a:r>
            <a:r>
              <a:rPr lang="en-US" sz="2800" i="1" u="sng" dirty="0">
                <a:latin typeface="Times New Roman" panose="02020603050405020304" pitchFamily="18" charset="0"/>
                <a:cs typeface="Times New Roman" panose="02020603050405020304" pitchFamily="18" charset="0"/>
              </a:rPr>
              <a:t> </a:t>
            </a:r>
            <a:r>
              <a:rPr lang="vi-VN" sz="2800" i="1" u="sng" dirty="0">
                <a:latin typeface="Times New Roman" panose="02020603050405020304" pitchFamily="18" charset="0"/>
                <a:cs typeface="Times New Roman" panose="02020603050405020304" pitchFamily="18" charset="0"/>
              </a:rPr>
              <a:t>con đẻ ch</a:t>
            </a:r>
            <a:r>
              <a:rPr lang="en-US" sz="2800" i="1" u="sng" dirty="0" err="1">
                <a:latin typeface="Times New Roman" panose="02020603050405020304" pitchFamily="18" charset="0"/>
                <a:cs typeface="Times New Roman" panose="02020603050405020304" pitchFamily="18" charset="0"/>
              </a:rPr>
              <a:t>uối</a:t>
            </a:r>
            <a:r>
              <a:rPr lang="en-US" sz="2800" i="1" u="sng" dirty="0">
                <a:latin typeface="Times New Roman" panose="02020603050405020304" pitchFamily="18" charset="0"/>
                <a:cs typeface="Times New Roman" panose="02020603050405020304" pitchFamily="18" charset="0"/>
              </a:rPr>
              <a:t> </a:t>
            </a:r>
            <a:r>
              <a:rPr lang="vi-VN" sz="2800" i="1" u="sng" dirty="0">
                <a:latin typeface="Times New Roman" panose="02020603050405020304" pitchFamily="18" charset="0"/>
                <a:cs typeface="Times New Roman" panose="02020603050405020304" pitchFamily="18" charset="0"/>
              </a:rPr>
              <a:t>cháu, cứ phải gọi là con đàn cháu lũ</a:t>
            </a:r>
            <a:r>
              <a:rPr lang="vi-VN" sz="2800" u="sng" dirty="0">
                <a:latin typeface="Times New Roman" panose="02020603050405020304" pitchFamily="18" charset="0"/>
                <a:cs typeface="Times New Roman" panose="02020603050405020304" pitchFamily="18" charset="0"/>
              </a:rPr>
              <a:t>“</a:t>
            </a:r>
            <a:r>
              <a:rPr lang="en-US" sz="2800" u="sng" dirty="0">
                <a:latin typeface="Times New Roman" panose="02020603050405020304" pitchFamily="18" charset="0"/>
                <a:cs typeface="Times New Roman" panose="02020603050405020304" pitchFamily="18" charset="0"/>
              </a:rPr>
              <a:t>.</a:t>
            </a:r>
            <a:endParaRPr lang="vi-VN" sz="2800" u="sng" dirty="0">
              <a:latin typeface="Times New Roman" panose="02020603050405020304" pitchFamily="18" charset="0"/>
              <a:cs typeface="Times New Roman" panose="02020603050405020304" pitchFamily="18" charset="0"/>
            </a:endParaRPr>
          </a:p>
          <a:p>
            <a:pPr algn="just" eaLnBrk="1" hangingPunct="1">
              <a:lnSpc>
                <a:spcPct val="80000"/>
              </a:lnSpc>
            </a:pPr>
            <a:r>
              <a:rPr lang="en-US" sz="2800" dirty="0">
                <a:solidFill>
                  <a:srgbClr val="0070C0"/>
                </a:solidFill>
                <a:latin typeface="Times New Roman" panose="02020603050405020304" pitchFamily="18" charset="0"/>
                <a:cs typeface="Times New Roman" panose="02020603050405020304" pitchFamily="18" charset="0"/>
              </a:rPr>
              <a:t>Q</a:t>
            </a:r>
            <a:r>
              <a:rPr lang="vi-VN" sz="2800" dirty="0">
                <a:solidFill>
                  <a:srgbClr val="0070C0"/>
                </a:solidFill>
                <a:latin typeface="Times New Roman" panose="02020603050405020304" pitchFamily="18" charset="0"/>
                <a:cs typeface="Times New Roman" panose="02020603050405020304" pitchFamily="18" charset="0"/>
              </a:rPr>
              <a:t>uả chuối chín</a:t>
            </a:r>
            <a:r>
              <a:rPr lang="vi-VN" sz="2800" dirty="0">
                <a:latin typeface="Times New Roman" panose="02020603050405020304" pitchFamily="18" charset="0"/>
                <a:cs typeface="Times New Roman" panose="02020603050405020304" pitchFamily="18" charset="0"/>
              </a:rPr>
              <a:t>: </a:t>
            </a:r>
            <a:r>
              <a:rPr lang="vi-VN" sz="2800" i="1" u="sng" dirty="0">
                <a:latin typeface="Times New Roman" panose="02020603050405020304" pitchFamily="18" charset="0"/>
                <a:cs typeface="Times New Roman" panose="02020603050405020304" pitchFamily="18" charset="0"/>
              </a:rPr>
              <a:t> </a:t>
            </a:r>
            <a:r>
              <a:rPr lang="en-US" sz="2800" i="1" u="sng" dirty="0">
                <a:latin typeface="Times New Roman" panose="02020603050405020304" pitchFamily="18" charset="0"/>
                <a:cs typeface="Times New Roman" panose="02020603050405020304" pitchFamily="18" charset="0"/>
              </a:rPr>
              <a:t>V</a:t>
            </a:r>
            <a:r>
              <a:rPr lang="vi-VN" sz="2800" i="1" u="sng" dirty="0">
                <a:latin typeface="Times New Roman" panose="02020603050405020304" pitchFamily="18" charset="0"/>
                <a:cs typeface="Times New Roman" panose="02020603050405020304" pitchFamily="18" charset="0"/>
              </a:rPr>
              <a:t>ị</a:t>
            </a:r>
            <a:r>
              <a:rPr lang="en-US" sz="2800" i="1" u="sng" dirty="0">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rPr>
              <a:t>ng</a:t>
            </a:r>
            <a:r>
              <a:rPr lang="vi-VN" sz="2800" i="1" u="sng" dirty="0">
                <a:latin typeface="Times New Roman" panose="02020603050405020304" pitchFamily="18" charset="0"/>
                <a:cs typeface="Times New Roman" panose="02020603050405020304" pitchFamily="18" charset="0"/>
              </a:rPr>
              <a:t>ọt</a:t>
            </a:r>
            <a:r>
              <a:rPr lang="en-US" sz="2800" i="1" u="sng" dirty="0">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rPr>
              <a:t>ng</a:t>
            </a:r>
            <a:r>
              <a:rPr lang="vi-VN" sz="2800" i="1" u="sng" dirty="0">
                <a:latin typeface="Times New Roman" panose="02020603050405020304" pitchFamily="18" charset="0"/>
                <a:cs typeface="Times New Roman" panose="02020603050405020304" pitchFamily="18" charset="0"/>
              </a:rPr>
              <a:t>ào</a:t>
            </a:r>
            <a:r>
              <a:rPr lang="en-US" sz="2800" i="1" u="sng" dirty="0">
                <a:latin typeface="Times New Roman" panose="02020603050405020304" pitchFamily="18" charset="0"/>
                <a:cs typeface="Times New Roman" panose="02020603050405020304" pitchFamily="18" charset="0"/>
              </a:rPr>
              <a:t> </a:t>
            </a:r>
            <a:r>
              <a:rPr lang="vi-VN" sz="2800" i="1" u="sng" dirty="0">
                <a:latin typeface="Times New Roman" panose="02020603050405020304" pitchFamily="18" charset="0"/>
                <a:cs typeface="Times New Roman" panose="02020603050405020304" pitchFamily="18" charset="0"/>
              </a:rPr>
              <a:t>và hương thơm hấp dẫn</a:t>
            </a:r>
            <a:r>
              <a:rPr lang="vi-VN" sz="2800" i="1"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a:t>
            </a:r>
            <a:r>
              <a:rPr lang="vi-VN" sz="2800" i="1" u="sng" dirty="0">
                <a:latin typeface="Times New Roman" panose="02020603050405020304" pitchFamily="18" charset="0"/>
                <a:cs typeface="Times New Roman" panose="02020603050405020304" pitchFamily="18" charset="0"/>
              </a:rPr>
              <a:t>vỏ chuối có những vệt lốm đốm như vỏ trứng cuốc</a:t>
            </a:r>
            <a:r>
              <a:rPr lang="vi-VN" sz="2800" i="1" dirty="0">
                <a:latin typeface="Times New Roman" panose="02020603050405020304" pitchFamily="18" charset="0"/>
                <a:cs typeface="Times New Roman" panose="02020603050405020304" pitchFamily="18" charset="0"/>
              </a:rPr>
              <a:t>"…</a:t>
            </a:r>
          </a:p>
          <a:p>
            <a:pPr algn="just" eaLnBrk="1" hangingPunct="1">
              <a:lnSpc>
                <a:spcPct val="80000"/>
              </a:lnSpc>
            </a:pPr>
            <a:r>
              <a:rPr lang="vi-VN" sz="2800" i="1" dirty="0">
                <a:latin typeface="Times New Roman" panose="02020603050405020304" pitchFamily="18" charset="0"/>
                <a:cs typeface="Times New Roman" panose="02020603050405020304" pitchFamily="18" charset="0"/>
              </a:rPr>
              <a:t>Không thiếu những buồng chuối dài từ ngọn cây uốn trĩu xuống tận gốc cây.</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31691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diamond(in)">
                                      <p:cBhvr>
                                        <p:cTn id="7" dur="20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12" dur="500"/>
                                        <p:tgtEl>
                                          <p:spTgt spid="440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44035">
                                            <p:txEl>
                                              <p:pRg st="1" end="1"/>
                                            </p:txEl>
                                          </p:spTgt>
                                        </p:tgtEl>
                                        <p:attrNameLst>
                                          <p:attrName>style.visibility</p:attrName>
                                        </p:attrNameLst>
                                      </p:cBhvr>
                                      <p:to>
                                        <p:strVal val="visible"/>
                                      </p:to>
                                    </p:set>
                                    <p:animEffect transition="in" filter="circle(in)">
                                      <p:cBhvr>
                                        <p:cTn id="17" dur="2000"/>
                                        <p:tgtEl>
                                          <p:spTgt spid="4403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44035">
                                            <p:txEl>
                                              <p:pRg st="2" end="2"/>
                                            </p:txEl>
                                          </p:spTgt>
                                        </p:tgtEl>
                                        <p:attrNameLst>
                                          <p:attrName>style.visibility</p:attrName>
                                        </p:attrNameLst>
                                      </p:cBhvr>
                                      <p:to>
                                        <p:strVal val="visible"/>
                                      </p:to>
                                    </p:set>
                                    <p:anim calcmode="lin" valueType="num">
                                      <p:cBhvr>
                                        <p:cTn id="22" dur="500" fill="hold"/>
                                        <p:tgtEl>
                                          <p:spTgt spid="44035">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44035">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4403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ntr" presetSubtype="0" fill="hold" nodeType="clickEffect">
                                  <p:stCondLst>
                                    <p:cond delay="0"/>
                                  </p:stCondLst>
                                  <p:childTnLst>
                                    <p:set>
                                      <p:cBhvr>
                                        <p:cTn id="28" dur="1" fill="hold">
                                          <p:stCondLst>
                                            <p:cond delay="0"/>
                                          </p:stCondLst>
                                        </p:cTn>
                                        <p:tgtEl>
                                          <p:spTgt spid="44035">
                                            <p:txEl>
                                              <p:pRg st="3" end="3"/>
                                            </p:txEl>
                                          </p:spTgt>
                                        </p:tgtEl>
                                        <p:attrNameLst>
                                          <p:attrName>style.visibility</p:attrName>
                                        </p:attrNameLst>
                                      </p:cBhvr>
                                      <p:to>
                                        <p:strVal val="visible"/>
                                      </p:to>
                                    </p:set>
                                    <p:animEffect transition="in" filter="wedge">
                                      <p:cBhvr>
                                        <p:cTn id="29" dur="2000"/>
                                        <p:tgtEl>
                                          <p:spTgt spid="4403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44035">
                                            <p:txEl>
                                              <p:pRg st="4" end="4"/>
                                            </p:txEl>
                                          </p:spTgt>
                                        </p:tgtEl>
                                        <p:attrNameLst>
                                          <p:attrName>style.visibility</p:attrName>
                                        </p:attrNameLst>
                                      </p:cBhvr>
                                      <p:to>
                                        <p:strVal val="visible"/>
                                      </p:to>
                                    </p:set>
                                    <p:animEffect transition="in" filter="box(in)">
                                      <p:cBhvr>
                                        <p:cTn id="34" dur="5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1294</Words>
  <Application>Microsoft Office PowerPoint</Application>
  <PresentationFormat>On-screen Show (4:3)</PresentationFormat>
  <Paragraphs>95</Paragraphs>
  <Slides>30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.VnArial</vt:lpstr>
      <vt:lpstr>.VnTime</vt:lpstr>
      <vt:lpstr>.VnTimeH</vt:lpstr>
      <vt:lpstr>Arial</vt:lpstr>
      <vt:lpstr>Calibri</vt:lpstr>
      <vt:lpstr>Times New Roman</vt:lpstr>
      <vt:lpstr>Wingdings</vt:lpstr>
      <vt:lpstr>Office Theme</vt:lpstr>
      <vt:lpstr>PowerPoint Presentation</vt:lpstr>
      <vt:lpstr> </vt:lpstr>
      <vt:lpstr> </vt:lpstr>
      <vt:lpstr>PowerPoint Presentation</vt:lpstr>
      <vt:lpstr> </vt:lpstr>
      <vt:lpstr>PowerPoint Presentation</vt:lpstr>
      <vt:lpstr>b. Những câu văn thuyết minh về đặc điểm của cây chuối: </vt:lpstr>
      <vt:lpstr>PowerPoint Presentation</vt:lpstr>
      <vt:lpstr>c.  Câu văn miêu tả về cây chuối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Luyện tập : 1. Bài tập 1 : </vt:lpstr>
      <vt:lpstr>PowerPoint Presentation</vt:lpstr>
      <vt:lpstr>PowerPoint Presentation</vt:lpstr>
      <vt:lpstr>PowerPoint Presentation</vt:lpstr>
      <vt:lpstr>II. Luyện tập : 1. Bài tập 1 : </vt:lpstr>
      <vt:lpstr>2. Bài tập 2: </vt:lpstr>
      <vt:lpstr>2. Bài tập 2: </vt:lpstr>
      <vt:lpstr>3. Bài tập 3  a, Văn bản : Trò chơi ngày xuân</vt:lpstr>
      <vt:lpstr>PowerPoint Presentation</vt:lpstr>
      <vt:lpstr>PowerPoint Presentation</vt:lpstr>
      <vt:lpstr>PowerPoint Presentation</vt:lpstr>
      <vt:lpstr>PowerPoint Presentation</vt:lpstr>
      <vt:lpstr>PowerPoint Presentation</vt:lpstr>
    </vt:vector>
  </TitlesOfParts>
  <Company>AGC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AAA</dc:creator>
  <cp:lastModifiedBy>HP</cp:lastModifiedBy>
  <cp:revision>33</cp:revision>
  <dcterms:created xsi:type="dcterms:W3CDTF">2013-08-28T14:02:39Z</dcterms:created>
  <dcterms:modified xsi:type="dcterms:W3CDTF">2021-09-15T16:31:25Z</dcterms:modified>
</cp:coreProperties>
</file>